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  <p:sldMasterId id="2147484233" r:id="rId2"/>
    <p:sldMasterId id="2147484241" r:id="rId3"/>
    <p:sldMasterId id="2147484253" r:id="rId4"/>
    <p:sldMasterId id="2147484265" r:id="rId5"/>
  </p:sldMasterIdLst>
  <p:notesMasterIdLst>
    <p:notesMasterId r:id="rId18"/>
  </p:notesMasterIdLst>
  <p:handoutMasterIdLst>
    <p:handoutMasterId r:id="rId19"/>
  </p:handoutMasterIdLst>
  <p:sldIdLst>
    <p:sldId id="658" r:id="rId6"/>
    <p:sldId id="659" r:id="rId7"/>
    <p:sldId id="664" r:id="rId8"/>
    <p:sldId id="648" r:id="rId9"/>
    <p:sldId id="660" r:id="rId10"/>
    <p:sldId id="650" r:id="rId11"/>
    <p:sldId id="665" r:id="rId12"/>
    <p:sldId id="667" r:id="rId13"/>
    <p:sldId id="676" r:id="rId14"/>
    <p:sldId id="675" r:id="rId15"/>
    <p:sldId id="668" r:id="rId16"/>
    <p:sldId id="669" r:id="rId17"/>
  </p:sldIdLst>
  <p:sldSz cx="6858000" cy="5143500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14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43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57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5715" algn="l" defTabSz="914288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2857" algn="l" defTabSz="914288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000" algn="l" defTabSz="914288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143" algn="l" defTabSz="914288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6" orient="horz" pos="2838" userDrawn="1">
          <p15:clr>
            <a:srgbClr val="A4A3A4"/>
          </p15:clr>
        </p15:guide>
        <p15:guide id="13" orient="horz" pos="2028" userDrawn="1">
          <p15:clr>
            <a:srgbClr val="A4A3A4"/>
          </p15:clr>
        </p15:guide>
        <p15:guide id="26" pos="482" userDrawn="1">
          <p15:clr>
            <a:srgbClr val="A4A3A4"/>
          </p15:clr>
        </p15:guide>
        <p15:guide id="27" orient="horz" pos="3072" userDrawn="1">
          <p15:clr>
            <a:srgbClr val="A4A3A4"/>
          </p15:clr>
        </p15:guide>
        <p15:guide id="29" pos="3521" userDrawn="1">
          <p15:clr>
            <a:srgbClr val="A4A3A4"/>
          </p15:clr>
        </p15:guide>
        <p15:guide id="32" orient="horz" pos="826" userDrawn="1">
          <p15:clr>
            <a:srgbClr val="A4A3A4"/>
          </p15:clr>
        </p15:guide>
        <p15:guide id="33" pos="142" userDrawn="1">
          <p15:clr>
            <a:srgbClr val="A4A3A4"/>
          </p15:clr>
        </p15:guide>
        <p15:guide id="34" pos="4042" userDrawn="1">
          <p15:clr>
            <a:srgbClr val="A4A3A4"/>
          </p15:clr>
        </p15:guide>
        <p15:guide id="35" orient="horz" pos="554" userDrawn="1">
          <p15:clr>
            <a:srgbClr val="A4A3A4"/>
          </p15:clr>
        </p15:guide>
        <p15:guide id="36" pos="2687" userDrawn="1">
          <p15:clr>
            <a:srgbClr val="A4A3A4"/>
          </p15:clr>
        </p15:guide>
        <p15:guide id="37" pos="1275" userDrawn="1">
          <p15:clr>
            <a:srgbClr val="A4A3A4"/>
          </p15:clr>
        </p15:guide>
        <p15:guide id="38" orient="horz" pos="2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QKL (Søren Kruse Lilleøre)" initials="SQKL" lastIdx="54" clrIdx="0"/>
  <p:cmAuthor id="1" name="Mette Zacho" initials="MTTZ" lastIdx="91" clrIdx="1"/>
  <p:cmAuthor id="2" name="Watermeadow" initials="WM" lastIdx="10" clrIdx="2">
    <p:extLst/>
  </p:cmAuthor>
  <p:cmAuthor id="3" name="Cate Foster" initials="CF" lastIdx="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43C"/>
    <a:srgbClr val="212121"/>
    <a:srgbClr val="6C9363"/>
    <a:srgbClr val="0000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6457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-274" y="-72"/>
      </p:cViewPr>
      <p:guideLst>
        <p:guide orient="horz" pos="2838"/>
        <p:guide orient="horz" pos="2028"/>
        <p:guide orient="horz" pos="3072"/>
        <p:guide orient="horz" pos="826"/>
        <p:guide orient="horz" pos="554"/>
        <p:guide orient="horz" pos="2618"/>
        <p:guide pos="482"/>
        <p:guide pos="3521"/>
        <p:guide pos="142"/>
        <p:guide pos="4042"/>
        <p:guide pos="2687"/>
        <p:guide pos="1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2208" y="84"/>
      </p:cViewPr>
      <p:guideLst>
        <p:guide orient="horz" pos="3127"/>
        <p:guide pos="2141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NN_m_2c_RGB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80" y="9092256"/>
            <a:ext cx="793062" cy="72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234416"/>
          </a:xfrm>
          <a:prstGeom prst="rect">
            <a:avLst/>
          </a:prstGeom>
        </p:spPr>
        <p:txBody>
          <a:bodyPr vert="horz" lIns="216000" tIns="45720" rIns="18000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234416"/>
          </a:xfrm>
          <a:prstGeom prst="rect">
            <a:avLst/>
          </a:prstGeom>
        </p:spPr>
        <p:txBody>
          <a:bodyPr vert="horz" lIns="216000" tIns="45720" rIns="18000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fld id="{2C1EB1BF-7678-4827-A1CD-4597A64BEA9B}" type="datetimeFigureOut">
              <a:rPr lang="en-GB"/>
              <a:pPr>
                <a:defRPr/>
              </a:pPr>
              <a:t>07/09/2015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227522"/>
            <a:ext cx="2945659" cy="234416"/>
          </a:xfrm>
          <a:prstGeom prst="rect">
            <a:avLst/>
          </a:prstGeom>
        </p:spPr>
        <p:txBody>
          <a:bodyPr vert="horz" lIns="216000" tIns="45720" rIns="18000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227522"/>
            <a:ext cx="2945659" cy="234416"/>
          </a:xfrm>
          <a:prstGeom prst="rect">
            <a:avLst/>
          </a:prstGeom>
        </p:spPr>
        <p:txBody>
          <a:bodyPr vert="horz" wrap="square" lIns="216000" tIns="45720" rIns="18000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/>
            </a:lvl1pPr>
          </a:lstStyle>
          <a:p>
            <a:pPr>
              <a:defRPr/>
            </a:pPr>
            <a:fld id="{C285B891-8317-4670-B484-A77E599909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8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232693"/>
          </a:xfrm>
          <a:prstGeom prst="rect">
            <a:avLst/>
          </a:prstGeom>
        </p:spPr>
        <p:txBody>
          <a:bodyPr vert="horz" lIns="216000" tIns="45720" rIns="21600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232693"/>
          </a:xfrm>
          <a:prstGeom prst="rect">
            <a:avLst/>
          </a:prstGeom>
        </p:spPr>
        <p:txBody>
          <a:bodyPr vert="horz" lIns="216000" tIns="45720" rIns="21600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fld id="{4A501939-87EC-4522-9E56-2E40584829C2}" type="datetimeFigureOut">
              <a:rPr lang="en-GB"/>
              <a:pPr>
                <a:defRPr/>
              </a:pPr>
              <a:t>07/09/2015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7649" y="4715907"/>
            <a:ext cx="6042378" cy="427465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36141"/>
            <a:ext cx="2945659" cy="232692"/>
          </a:xfrm>
          <a:prstGeom prst="rect">
            <a:avLst/>
          </a:prstGeom>
        </p:spPr>
        <p:txBody>
          <a:bodyPr vert="horz" lIns="216000" tIns="45720" rIns="21600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236141"/>
            <a:ext cx="2945659" cy="232692"/>
          </a:xfrm>
          <a:prstGeom prst="rect">
            <a:avLst/>
          </a:prstGeom>
        </p:spPr>
        <p:txBody>
          <a:bodyPr vert="horz" wrap="square" lIns="216000" tIns="45720" rIns="21600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/>
            </a:lvl1pPr>
          </a:lstStyle>
          <a:p>
            <a:pPr>
              <a:defRPr/>
            </a:pPr>
            <a:fld id="{1261D85A-FA16-40E5-BB4C-8098D3B38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5128" name="Picture 11" descr="NN_m_2c_RGB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80" y="9092256"/>
            <a:ext cx="793062" cy="72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93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EFF79A-3085-4283-974A-087B632D6F51}" type="slidenum">
              <a:rPr lang="da-DK" altLang="da-DK" smtClean="0"/>
              <a:pPr eaLnBrk="1" hangingPunct="1">
                <a:spcBef>
                  <a:spcPct val="0"/>
                </a:spcBef>
              </a:pPr>
              <a:t>4</a:t>
            </a:fld>
            <a:endParaRPr lang="da-DK" altLang="da-DK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</p:spPr>
        <p:txBody>
          <a:bodyPr/>
          <a:lstStyle/>
          <a:p>
            <a:pPr eaLnBrk="1" hangingPunct="1"/>
            <a:r>
              <a:rPr lang="da-DK" altLang="da-DK" smtClean="0"/>
              <a:t>Geografisk fordeler universitetets bygninger sig på fire campusområder: </a:t>
            </a:r>
          </a:p>
          <a:p>
            <a:pPr eaLnBrk="1" hangingPunct="1"/>
            <a:endParaRPr lang="da-DK" altLang="da-DK" b="1" smtClean="0"/>
          </a:p>
          <a:p>
            <a:pPr eaLnBrk="1" hangingPunct="1"/>
            <a:r>
              <a:rPr lang="da-DK" altLang="da-DK" b="1" smtClean="0"/>
              <a:t>City Campus:</a:t>
            </a:r>
          </a:p>
          <a:p>
            <a:pPr eaLnBrk="1" hangingPunct="1"/>
            <a:r>
              <a:rPr lang="da-DK" altLang="da-DK" smtClean="0"/>
              <a:t>Huser Det Teologiske Fakultet, Det Juridiske Fakultet, Det Samfundsvidenskabelige Fakultet, Dele af Det Naturvidenskabelige Fakultet samt universitetets fællesadministration. </a:t>
            </a:r>
          </a:p>
          <a:p>
            <a:pPr eaLnBrk="1" hangingPunct="1"/>
            <a:endParaRPr lang="da-DK" altLang="da-DK" smtClean="0"/>
          </a:p>
          <a:p>
            <a:pPr eaLnBrk="1" hangingPunct="1"/>
            <a:r>
              <a:rPr lang="da-DK" altLang="da-DK" b="1" smtClean="0"/>
              <a:t>Frederiksberg Campus:</a:t>
            </a:r>
          </a:p>
          <a:p>
            <a:pPr eaLnBrk="1" hangingPunct="1"/>
            <a:r>
              <a:rPr lang="da-DK" altLang="da-DK" smtClean="0"/>
              <a:t>Huser Det Biovidenskabelige Fakultet.</a:t>
            </a:r>
          </a:p>
          <a:p>
            <a:pPr eaLnBrk="1" hangingPunct="1"/>
            <a:endParaRPr lang="da-DK" altLang="da-DK" smtClean="0"/>
          </a:p>
          <a:p>
            <a:pPr eaLnBrk="1" hangingPunct="1"/>
            <a:r>
              <a:rPr lang="da-DK" altLang="da-DK" b="1" smtClean="0"/>
              <a:t>Nørre Campus:</a:t>
            </a:r>
          </a:p>
          <a:p>
            <a:pPr eaLnBrk="1" hangingPunct="1"/>
            <a:r>
              <a:rPr lang="da-DK" altLang="da-DK" smtClean="0"/>
              <a:t>Huser Det Sundhedsvidenskabelige Fakultet, Dele af Det Naturvidenskabelige Fakultet samt Det Farmaceutiske Fakultet.</a:t>
            </a:r>
          </a:p>
          <a:p>
            <a:pPr eaLnBrk="1" hangingPunct="1"/>
            <a:endParaRPr lang="da-DK" altLang="da-DK" smtClean="0"/>
          </a:p>
          <a:p>
            <a:pPr eaLnBrk="1" hangingPunct="1"/>
            <a:r>
              <a:rPr lang="da-DK" altLang="da-DK" b="1" smtClean="0"/>
              <a:t>Søndre Campus:</a:t>
            </a:r>
          </a:p>
          <a:p>
            <a:pPr eaLnBrk="1" hangingPunct="1"/>
            <a:r>
              <a:rPr lang="da-DK" altLang="da-DK" smtClean="0"/>
              <a:t>Huser Det Humanistiske Fakultet.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51"/>
            <a:ext cx="6858000" cy="963900"/>
          </a:xfrm>
          <a:prstGeom prst="rect">
            <a:avLst/>
          </a:prstGeom>
        </p:spPr>
      </p:pic>
      <p:pic>
        <p:nvPicPr>
          <p:cNvPr id="17" name="Picture 40" descr="top_uk_58_02"/>
          <p:cNvPicPr>
            <a:picLocks noChangeAspect="1" noChangeArrowheads="1"/>
          </p:cNvPicPr>
          <p:nvPr/>
        </p:nvPicPr>
        <p:blipFill>
          <a:blip r:embed="rId3"/>
          <a:srcRect r="20320"/>
          <a:stretch>
            <a:fillRect/>
          </a:stretch>
        </p:blipFill>
        <p:spPr bwMode="auto">
          <a:xfrm>
            <a:off x="0" y="1"/>
            <a:ext cx="6858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25"/>
          <p:cNvSpPr>
            <a:spLocks noChangeShapeType="1"/>
          </p:cNvSpPr>
          <p:nvPr/>
        </p:nvSpPr>
        <p:spPr bwMode="auto">
          <a:xfrm flipH="1">
            <a:off x="0" y="873919"/>
            <a:ext cx="6457950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H="1">
            <a:off x="6542491" y="873919"/>
            <a:ext cx="315515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01" y="1549004"/>
            <a:ext cx="4872038" cy="514350"/>
          </a:xfrm>
        </p:spPr>
        <p:txBody>
          <a:bodyPr anchor="t"/>
          <a:lstStyle>
            <a:lvl1pPr>
              <a:defRPr>
                <a:solidFill>
                  <a:srgbClr val="46743C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83003" y="2197896"/>
            <a:ext cx="4864894" cy="2102644"/>
          </a:xfrm>
        </p:spPr>
        <p:txBody>
          <a:bodyPr/>
          <a:lstStyle>
            <a:lvl1pPr>
              <a:defRPr sz="800"/>
            </a:lvl1pPr>
          </a:lstStyle>
          <a:p>
            <a:r>
              <a:rPr lang="da-DK" noProof="0"/>
              <a:t>Klik for at redigere undertiteltypografien i </a:t>
            </a:r>
            <a:r>
              <a:rPr lang="da-DK" noProof="0" smtClean="0"/>
              <a:t>masteren</a:t>
            </a:r>
            <a:endParaRPr lang="da-DK" noProof="0"/>
          </a:p>
        </p:txBody>
      </p:sp>
      <p:sp>
        <p:nvSpPr>
          <p:cNvPr id="67643" name="Rectangle 5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dirty="0" smtClean="0"/>
              <a:t>NEXS, Copenhagen, 22nd </a:t>
            </a:r>
            <a:r>
              <a:rPr lang="da-DK" noProof="0" dirty="0" err="1" smtClean="0"/>
              <a:t>January</a:t>
            </a:r>
            <a:r>
              <a:rPr lang="da-DK" noProof="0" dirty="0" smtClean="0"/>
              <a:t> 2015</a:t>
            </a:r>
            <a:endParaRPr lang="da-DK" noProof="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C2BE8D09-CDDD-4448-B750-712BC8873590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1" name="Line 46"/>
          <p:cNvSpPr>
            <a:spLocks noChangeShapeType="1"/>
          </p:cNvSpPr>
          <p:nvPr/>
        </p:nvSpPr>
        <p:spPr bwMode="auto">
          <a:xfrm>
            <a:off x="-1053704" y="35075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da-DK" noProof="0"/>
          </a:p>
        </p:txBody>
      </p:sp>
      <p:sp>
        <p:nvSpPr>
          <p:cNvPr id="22" name="TextBox 17"/>
          <p:cNvSpPr txBox="1"/>
          <p:nvPr/>
        </p:nvSpPr>
        <p:spPr>
          <a:xfrm>
            <a:off x="-1018016" y="1533960"/>
            <a:ext cx="972741" cy="85754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r>
              <a:rPr lang="da-DK" sz="600" noProof="0" smtClean="0">
                <a:solidFill>
                  <a:schemeClr val="bg1"/>
                </a:solidFill>
                <a:cs typeface="Arial" charset="0"/>
              </a:rPr>
              <a:t>Overskrift her</a:t>
            </a:r>
          </a:p>
          <a:p>
            <a:endParaRPr lang="da-DK" sz="600" noProof="0" smtClean="0">
              <a:solidFill>
                <a:schemeClr val="bg1"/>
              </a:solidFill>
              <a:cs typeface="Arial" charset="0"/>
            </a:endParaRPr>
          </a:p>
          <a:p>
            <a:endParaRPr lang="da-DK" sz="600" noProof="0" smtClean="0">
              <a:solidFill>
                <a:schemeClr val="bg1"/>
              </a:solidFill>
              <a:cs typeface="Arial" charset="0"/>
            </a:endParaRPr>
          </a:p>
          <a:p>
            <a:endParaRPr lang="da-DK" sz="600" noProof="0" smtClean="0">
              <a:solidFill>
                <a:schemeClr val="bg1"/>
              </a:solidFill>
              <a:cs typeface="Arial" charset="0"/>
            </a:endParaRPr>
          </a:p>
          <a:p>
            <a:endParaRPr lang="da-DK" sz="600" noProof="0" smtClean="0">
              <a:solidFill>
                <a:schemeClr val="bg1"/>
              </a:solidFill>
              <a:cs typeface="Arial" charset="0"/>
            </a:endParaRPr>
          </a:p>
          <a:p>
            <a:r>
              <a:rPr lang="da-DK" sz="600" noProof="0" smtClean="0">
                <a:solidFill>
                  <a:schemeClr val="bg1"/>
                </a:solidFill>
              </a:rPr>
              <a:t>Navn på oplægsholder</a:t>
            </a:r>
          </a:p>
          <a:p>
            <a:endParaRPr lang="da-DK" sz="600" noProof="0" smtClean="0">
              <a:solidFill>
                <a:schemeClr val="bg1"/>
              </a:solidFill>
            </a:endParaRPr>
          </a:p>
          <a:p>
            <a:r>
              <a:rPr lang="da-DK" sz="600" noProof="0" smtClean="0">
                <a:solidFill>
                  <a:schemeClr val="bg1"/>
                </a:solidFill>
              </a:rPr>
              <a:t>Navn på KU-enhed</a:t>
            </a:r>
          </a:p>
          <a:p>
            <a:endParaRPr lang="da-DK" sz="600" noProof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-1018016" y="1487523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da-DK" noProof="0"/>
          </a:p>
        </p:txBody>
      </p: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-1053704" y="3542111"/>
            <a:ext cx="1053704" cy="85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a-DK" sz="600">
                <a:solidFill>
                  <a:schemeClr val="bg1"/>
                </a:solidFill>
              </a:rPr>
              <a:t>For at ændre ”Enhedens navn” og ”Sted og dato”:</a:t>
            </a:r>
          </a:p>
          <a:p>
            <a:endParaRPr lang="da-DK" sz="600">
              <a:solidFill>
                <a:schemeClr val="bg1"/>
              </a:solidFill>
            </a:endParaRPr>
          </a:p>
          <a:p>
            <a:r>
              <a:rPr lang="da-DK" sz="600">
                <a:solidFill>
                  <a:schemeClr val="bg1"/>
                </a:solidFill>
              </a:rPr>
              <a:t>Klik i menulinjen, </a:t>
            </a:r>
          </a:p>
          <a:p>
            <a:r>
              <a:rPr lang="da-DK" sz="600">
                <a:solidFill>
                  <a:schemeClr val="bg1"/>
                </a:solidFill>
              </a:rPr>
              <a:t>vælg </a:t>
            </a:r>
            <a:r>
              <a:rPr lang="da-DK" sz="600" smtClean="0">
                <a:solidFill>
                  <a:schemeClr val="bg1"/>
                </a:solidFill>
              </a:rPr>
              <a:t>”Indsæt” </a:t>
            </a:r>
            <a:r>
              <a:rPr lang="da-DK" sz="600">
                <a:solidFill>
                  <a:schemeClr val="bg1"/>
                </a:solidFill>
              </a:rPr>
              <a:t>&gt; ”Sidehoved / Sidefod”.</a:t>
            </a:r>
          </a:p>
          <a:p>
            <a:r>
              <a:rPr lang="da-DK" sz="600">
                <a:solidFill>
                  <a:schemeClr val="bg1"/>
                </a:solidFill>
              </a:rPr>
              <a:t>Indføj ”Sted og dato” i feltet for </a:t>
            </a:r>
            <a:r>
              <a:rPr lang="da-DK" sz="600" smtClean="0">
                <a:solidFill>
                  <a:schemeClr val="bg1"/>
                </a:solidFill>
              </a:rPr>
              <a:t>dato </a:t>
            </a:r>
            <a:r>
              <a:rPr lang="da-DK" sz="600">
                <a:solidFill>
                  <a:schemeClr val="bg1"/>
                </a:solidFill>
              </a:rPr>
              <a:t>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4155361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753789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239116" y="1312226"/>
            <a:ext cx="3074738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06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891378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237600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24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3"/>
          </p:nvPr>
        </p:nvSpPr>
        <p:spPr>
          <a:xfrm>
            <a:off x="239116" y="1312226"/>
            <a:ext cx="219274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3" name="Media Placeholder 8"/>
          <p:cNvSpPr>
            <a:spLocks noGrp="1"/>
          </p:cNvSpPr>
          <p:nvPr>
            <p:ph type="media" sz="quarter" idx="18" hasCustomPrompt="1"/>
          </p:nvPr>
        </p:nvSpPr>
        <p:spPr>
          <a:xfrm>
            <a:off x="2683595" y="1309928"/>
            <a:ext cx="3944115" cy="2958085"/>
          </a:xfrm>
          <a:solidFill>
            <a:schemeClr val="accent6"/>
          </a:solidFill>
          <a:effectLst/>
        </p:spPr>
        <p:txBody>
          <a:bodyPr tIns="0" anchor="ctr" anchorCtr="0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to add media size 16/9</a:t>
            </a:r>
            <a:endParaRPr lang="en-GB" noProof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003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3668659" y="1309928"/>
            <a:ext cx="2959055" cy="2958085"/>
          </a:xfrm>
          <a:solidFill>
            <a:schemeClr val="accent6"/>
          </a:solidFill>
          <a:effectLst/>
        </p:spPr>
        <p:txBody>
          <a:bodyPr tIns="0" anchor="ctr" anchorCtr="0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to add media size 4/3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24"/>
          </p:nvPr>
        </p:nvSpPr>
        <p:spPr>
          <a:xfrm>
            <a:off x="239116" y="1312226"/>
            <a:ext cx="3188694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042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8" hasCustomPrompt="1"/>
          </p:nvPr>
        </p:nvSpPr>
        <p:spPr>
          <a:xfrm>
            <a:off x="0" y="3"/>
            <a:ext cx="6858000" cy="5143499"/>
          </a:xfrm>
          <a:solidFill>
            <a:schemeClr val="accent6"/>
          </a:solidFill>
          <a:effectLst/>
        </p:spPr>
        <p:txBody>
          <a:bodyPr tIns="0" anchor="ctr" anchorCtr="0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to add media size 16:9</a:t>
            </a:r>
            <a:endParaRPr lang="en-GB" noProof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FFFFFF"/>
                </a:solidFill>
              </a:rPr>
              <a:t>NEXS, Copenhagen, 22nd January 2015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557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rgin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237600" y="309045"/>
            <a:ext cx="6382800" cy="3958973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53995" tIns="53995" rIns="53995" bIns="53995" numCol="1" rtlCol="0" anchor="ctr" anchorCtr="0" compatLnSpc="1">
            <a:prstTxWarp prst="textNoShape">
              <a:avLst/>
            </a:prstTxWarp>
          </a:bodyPr>
          <a:lstStyle/>
          <a:p>
            <a:pPr algn="ctr" defTabSz="914288" eaLnBrk="1" hangingPunct="1">
              <a:spcBef>
                <a:spcPct val="50000"/>
              </a:spcBef>
            </a:pPr>
            <a:endParaRPr lang="en-GB" sz="1800" b="1" smtClean="0">
              <a:solidFill>
                <a:srgbClr val="001965"/>
              </a:solidFill>
            </a:endParaRPr>
          </a:p>
        </p:txBody>
      </p:sp>
      <p:sp>
        <p:nvSpPr>
          <p:cNvPr id="21" name="Title 6"/>
          <p:cNvSpPr txBox="1">
            <a:spLocks/>
          </p:cNvSpPr>
          <p:nvPr userDrawn="1"/>
        </p:nvSpPr>
        <p:spPr bwMode="auto">
          <a:xfrm>
            <a:off x="239117" y="577310"/>
            <a:ext cx="6388593" cy="39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77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1965"/>
                </a:solidFill>
                <a:latin typeface="+mj-lt"/>
                <a:ea typeface="+mj-ea"/>
                <a:cs typeface="+mj-cs"/>
              </a:defRPr>
            </a:lvl1pPr>
            <a:lvl2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2pPr>
            <a:lvl3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3pPr>
            <a:lvl4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4pPr>
            <a:lvl5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5pPr>
            <a:lvl6pPr marL="329595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6pPr>
            <a:lvl7pPr marL="659191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7pPr>
            <a:lvl8pPr marL="988786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8pPr>
            <a:lvl9pPr marL="1318382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r>
              <a:rPr lang="en-GB" sz="1800" dirty="0" smtClean="0"/>
              <a:t>Title</a:t>
            </a:r>
            <a:endParaRPr lang="en-GB" sz="18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061612" y="2524536"/>
            <a:ext cx="2725031" cy="2308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 smtClean="0">
                <a:solidFill>
                  <a:srgbClr val="E64A0E"/>
                </a:solidFill>
                <a:latin typeface="Verdana"/>
              </a:rPr>
              <a:t>Keep all content in this area</a:t>
            </a:r>
            <a:endParaRPr lang="en-GB" sz="900" dirty="0">
              <a:solidFill>
                <a:srgbClr val="E64A0E"/>
              </a:solidFill>
              <a:latin typeface="Verdana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239115" y="1312225"/>
            <a:ext cx="6388594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001965"/>
              </a:solidFill>
              <a:latin typeface="Verdana"/>
            </a:endParaRPr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237602" y="1312223"/>
            <a:ext cx="6382801" cy="2955789"/>
          </a:xfrm>
          <a:prstGeom prst="rect">
            <a:avLst/>
          </a:prstGeom>
          <a:noFill/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02381" indent="-202381" defTabSz="914288" eaLnBrk="1" hangingPunct="1">
              <a:spcBef>
                <a:spcPct val="50000"/>
              </a:spcBef>
              <a:buClr>
                <a:srgbClr val="009FDA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rgbClr val="001965"/>
                </a:solidFill>
              </a:rPr>
              <a:t>Content area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37600" y="964459"/>
            <a:ext cx="3429006" cy="2308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 smtClean="0">
                <a:solidFill>
                  <a:srgbClr val="E64A0E"/>
                </a:solidFill>
                <a:latin typeface="Verdana"/>
              </a:rPr>
              <a:t>Keep all titles, </a:t>
            </a:r>
            <a:r>
              <a:rPr lang="en-GB" sz="900" dirty="0" err="1" smtClean="0">
                <a:solidFill>
                  <a:srgbClr val="E64A0E"/>
                </a:solidFill>
                <a:latin typeface="Verdana"/>
              </a:rPr>
              <a:t>trompets</a:t>
            </a:r>
            <a:r>
              <a:rPr lang="en-GB" sz="900" dirty="0" smtClean="0">
                <a:solidFill>
                  <a:srgbClr val="E64A0E"/>
                </a:solidFill>
                <a:latin typeface="Verdana"/>
              </a:rPr>
              <a:t> and subtitles in this area</a:t>
            </a:r>
            <a:endParaRPr lang="en-GB" sz="900" dirty="0">
              <a:solidFill>
                <a:srgbClr val="E64A0E"/>
              </a:solidFill>
              <a:latin typeface="Verdana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3689864" y="329740"/>
            <a:ext cx="2931893" cy="2308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smtClean="0">
                <a:solidFill>
                  <a:srgbClr val="E64A0E"/>
                </a:solidFill>
                <a:latin typeface="Verdana"/>
              </a:rPr>
              <a:t>Never move Footer, Date and No placeholders</a:t>
            </a:r>
            <a:endParaRPr lang="en-GB" sz="900">
              <a:solidFill>
                <a:srgbClr val="E64A0E"/>
              </a:solidFill>
              <a:latin typeface="Verdana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7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8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364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51"/>
            <a:ext cx="6858000" cy="963900"/>
          </a:xfrm>
          <a:prstGeom prst="rect">
            <a:avLst/>
          </a:prstGeom>
        </p:spPr>
      </p:pic>
      <p:pic>
        <p:nvPicPr>
          <p:cNvPr id="17" name="Picture 40" descr="top_uk_58_02"/>
          <p:cNvPicPr>
            <a:picLocks noChangeAspect="1" noChangeArrowheads="1"/>
          </p:cNvPicPr>
          <p:nvPr userDrawn="1"/>
        </p:nvPicPr>
        <p:blipFill>
          <a:blip r:embed="rId3"/>
          <a:srcRect r="20320"/>
          <a:stretch>
            <a:fillRect/>
          </a:stretch>
        </p:blipFill>
        <p:spPr bwMode="auto">
          <a:xfrm>
            <a:off x="0" y="1"/>
            <a:ext cx="6858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25"/>
          <p:cNvSpPr>
            <a:spLocks noChangeShapeType="1"/>
          </p:cNvSpPr>
          <p:nvPr userDrawn="1"/>
        </p:nvSpPr>
        <p:spPr bwMode="auto">
          <a:xfrm flipH="1">
            <a:off x="0" y="873919"/>
            <a:ext cx="6457950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8" name="Line 25"/>
          <p:cNvSpPr>
            <a:spLocks noChangeShapeType="1"/>
          </p:cNvSpPr>
          <p:nvPr userDrawn="1"/>
        </p:nvSpPr>
        <p:spPr bwMode="auto">
          <a:xfrm flipH="1">
            <a:off x="6542490" y="873919"/>
            <a:ext cx="315515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01" y="1549004"/>
            <a:ext cx="4872038" cy="514350"/>
          </a:xfrm>
        </p:spPr>
        <p:txBody>
          <a:bodyPr anchor="t"/>
          <a:lstStyle>
            <a:lvl1pPr>
              <a:defRPr>
                <a:solidFill>
                  <a:srgbClr val="46743C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83000" y="2197896"/>
            <a:ext cx="4864894" cy="2102644"/>
          </a:xfrm>
        </p:spPr>
        <p:txBody>
          <a:bodyPr/>
          <a:lstStyle>
            <a:lvl1pPr>
              <a:defRPr sz="1100"/>
            </a:lvl1pPr>
          </a:lstStyle>
          <a:p>
            <a:r>
              <a:rPr lang="da-DK" noProof="0"/>
              <a:t>Klik for at redigere undertiteltypografien i </a:t>
            </a:r>
            <a:r>
              <a:rPr lang="da-DK" noProof="0" smtClean="0"/>
              <a:t>masteren</a:t>
            </a:r>
            <a:endParaRPr lang="da-DK" noProof="0"/>
          </a:p>
        </p:txBody>
      </p:sp>
      <p:sp>
        <p:nvSpPr>
          <p:cNvPr id="67643" name="Rectangle 5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C2BE8D09-CDDD-4448-B750-712BC8873590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1" name="Line 46"/>
          <p:cNvSpPr>
            <a:spLocks noChangeShapeType="1"/>
          </p:cNvSpPr>
          <p:nvPr userDrawn="1"/>
        </p:nvSpPr>
        <p:spPr bwMode="auto">
          <a:xfrm>
            <a:off x="-1053704" y="35075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2" name="TextBox 17"/>
          <p:cNvSpPr txBox="1"/>
          <p:nvPr userDrawn="1"/>
        </p:nvSpPr>
        <p:spPr>
          <a:xfrm>
            <a:off x="-1018016" y="1533958"/>
            <a:ext cx="972741" cy="123110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Overskrift her</a:t>
            </a: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+mn-cs"/>
              </a:rPr>
              <a:t>Navn på oplægsholder</a:t>
            </a:r>
          </a:p>
          <a:p>
            <a:pPr eaLnBrk="1" hangingPunct="1"/>
            <a:endParaRPr lang="da-DK" sz="800" smtClean="0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+mn-cs"/>
              </a:rPr>
              <a:t>Navn på KU-enhed</a:t>
            </a:r>
          </a:p>
          <a:p>
            <a:pPr eaLnBrk="1" hangingPunct="1"/>
            <a:endParaRPr lang="da-DK" sz="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Line 36"/>
          <p:cNvSpPr>
            <a:spLocks noChangeShapeType="1"/>
          </p:cNvSpPr>
          <p:nvPr userDrawn="1"/>
        </p:nvSpPr>
        <p:spPr bwMode="auto">
          <a:xfrm>
            <a:off x="-1018016" y="1487523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-1053704" y="3542112"/>
            <a:ext cx="1053704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For at ændre ”Enhedens navn” og ”Sted og dato”:</a:t>
            </a:r>
          </a:p>
          <a:p>
            <a:pPr eaLnBrk="1" hangingPunct="1"/>
            <a:endParaRPr lang="da-DK" sz="800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Klik i menulinjen, 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vælg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”Indsæt” </a:t>
            </a:r>
            <a:r>
              <a:rPr lang="da-DK" sz="800">
                <a:solidFill>
                  <a:srgbClr val="FFFFFF"/>
                </a:solidFill>
                <a:cs typeface="+mn-cs"/>
              </a:rPr>
              <a:t>&gt; ”Sidehoved / Sidefod”.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Indføj ”Sted og dato” i feltet for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dato </a:t>
            </a:r>
            <a:r>
              <a:rPr lang="da-DK" sz="800">
                <a:solidFill>
                  <a:srgbClr val="FFFFFF"/>
                </a:solidFill>
                <a:cs typeface="+mn-cs"/>
              </a:rPr>
              <a:t>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2341818111"/>
      </p:ext>
    </p:extLst>
  </p:cSld>
  <p:clrMapOvr>
    <a:masterClrMapping/>
  </p:clrMapOvr>
  <p:transition spd="med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053703" y="2031206"/>
            <a:ext cx="35004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 userDrawn="1"/>
        </p:nvSpPr>
        <p:spPr>
          <a:xfrm>
            <a:off x="-1053704" y="1106091"/>
            <a:ext cx="972741" cy="177741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>
                <a:solidFill>
                  <a:srgbClr val="FFFFFF"/>
                </a:solidFill>
                <a:cs typeface="Arial" charset="0"/>
              </a:rPr>
              <a:t>Tekst starter uden punktopstilling</a:t>
            </a:r>
            <a:br>
              <a:rPr lang="da-DK" sz="800">
                <a:solidFill>
                  <a:srgbClr val="FFFFFF"/>
                </a:solidFill>
                <a:cs typeface="Arial" charset="0"/>
              </a:rPr>
            </a:br>
            <a:endParaRPr lang="da-DK" sz="8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/>
            <a:endParaRPr lang="da-DK" sz="8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da-DK" sz="80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9" name="Line 45"/>
          <p:cNvSpPr>
            <a:spLocks noChangeShapeType="1"/>
          </p:cNvSpPr>
          <p:nvPr userDrawn="1"/>
        </p:nvSpPr>
        <p:spPr bwMode="auto">
          <a:xfrm>
            <a:off x="-1053704" y="1059656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 userDrawn="1"/>
        </p:nvSpPr>
        <p:spPr bwMode="auto">
          <a:xfrm>
            <a:off x="-1053704" y="620316"/>
            <a:ext cx="972741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Overskrift her</a:t>
            </a:r>
          </a:p>
        </p:txBody>
      </p:sp>
      <p:sp>
        <p:nvSpPr>
          <p:cNvPr id="11" name="Line 47"/>
          <p:cNvSpPr>
            <a:spLocks noChangeShapeType="1"/>
          </p:cNvSpPr>
          <p:nvPr userDrawn="1"/>
        </p:nvSpPr>
        <p:spPr bwMode="auto">
          <a:xfrm>
            <a:off x="-1053704" y="5738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pic>
        <p:nvPicPr>
          <p:cNvPr id="12" name="Picture 5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053703" y="2906316"/>
            <a:ext cx="378619" cy="1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ine 54"/>
          <p:cNvSpPr>
            <a:spLocks noChangeShapeType="1"/>
          </p:cNvSpPr>
          <p:nvPr userDrawn="1"/>
        </p:nvSpPr>
        <p:spPr bwMode="auto">
          <a:xfrm flipV="1">
            <a:off x="-952500" y="3123011"/>
            <a:ext cx="0" cy="161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4" name="Line 57"/>
          <p:cNvSpPr>
            <a:spLocks noChangeShapeType="1"/>
          </p:cNvSpPr>
          <p:nvPr userDrawn="1"/>
        </p:nvSpPr>
        <p:spPr bwMode="auto">
          <a:xfrm>
            <a:off x="-837010" y="2906316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5" name="Line 58"/>
          <p:cNvSpPr>
            <a:spLocks noChangeShapeType="1"/>
          </p:cNvSpPr>
          <p:nvPr userDrawn="1"/>
        </p:nvSpPr>
        <p:spPr bwMode="auto">
          <a:xfrm flipH="1">
            <a:off x="-837010" y="2906316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6" name="Line 59"/>
          <p:cNvSpPr>
            <a:spLocks noChangeShapeType="1"/>
          </p:cNvSpPr>
          <p:nvPr userDrawn="1"/>
        </p:nvSpPr>
        <p:spPr bwMode="auto">
          <a:xfrm>
            <a:off x="-1053704" y="2009775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7" name="Line 60"/>
          <p:cNvSpPr>
            <a:spLocks noChangeShapeType="1"/>
          </p:cNvSpPr>
          <p:nvPr userDrawn="1"/>
        </p:nvSpPr>
        <p:spPr bwMode="auto">
          <a:xfrm flipH="1">
            <a:off x="-1053704" y="2009775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18" name="Line 61"/>
          <p:cNvSpPr>
            <a:spLocks noChangeShapeType="1"/>
          </p:cNvSpPr>
          <p:nvPr userDrawn="1"/>
        </p:nvSpPr>
        <p:spPr bwMode="auto">
          <a:xfrm flipH="1">
            <a:off x="-675085" y="2100263"/>
            <a:ext cx="161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0" name="Line 65"/>
          <p:cNvSpPr>
            <a:spLocks noChangeShapeType="1"/>
          </p:cNvSpPr>
          <p:nvPr userDrawn="1"/>
        </p:nvSpPr>
        <p:spPr bwMode="auto">
          <a:xfrm>
            <a:off x="-1053704" y="35075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1" name="Text Box 48"/>
          <p:cNvSpPr txBox="1">
            <a:spLocks noChangeArrowheads="1"/>
          </p:cNvSpPr>
          <p:nvPr userDrawn="1"/>
        </p:nvSpPr>
        <p:spPr bwMode="auto">
          <a:xfrm>
            <a:off x="-1053704" y="3542112"/>
            <a:ext cx="1053704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For at ændre ”Enhedens navn” og ”Sted og dato”:</a:t>
            </a:r>
          </a:p>
          <a:p>
            <a:pPr eaLnBrk="1" hangingPunct="1"/>
            <a:endParaRPr lang="da-DK" sz="800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Klik i menulinjen, 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vælg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”Indsæt” </a:t>
            </a:r>
            <a:r>
              <a:rPr lang="da-DK" sz="800">
                <a:solidFill>
                  <a:srgbClr val="FFFFFF"/>
                </a:solidFill>
                <a:cs typeface="+mn-cs"/>
              </a:rPr>
              <a:t>&gt; ”Sidehoved / Sidefod”.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Indføj ”Sted og dato” i feltet for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dato </a:t>
            </a:r>
            <a:r>
              <a:rPr lang="da-DK" sz="800">
                <a:solidFill>
                  <a:srgbClr val="FFFFFF"/>
                </a:solidFill>
                <a:cs typeface="+mn-cs"/>
              </a:rPr>
              <a:t>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2764053383"/>
      </p:ext>
    </p:extLst>
  </p:cSld>
  <p:clrMapOvr>
    <a:masterClrMapping/>
  </p:clrMapOvr>
  <p:transition spd="med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243" y="1031081"/>
            <a:ext cx="4932759" cy="1433512"/>
          </a:xfrm>
        </p:spPr>
        <p:txBody>
          <a:bodyPr/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783000" y="2519100"/>
            <a:ext cx="2808000" cy="1865700"/>
          </a:xfrm>
        </p:spPr>
        <p:txBody>
          <a:bodyPr/>
          <a:lstStyle/>
          <a:p>
            <a:r>
              <a:rPr lang="da-DK" noProof="0" smtClean="0"/>
              <a:t>Drag picture to placeholder or click icon to add</a:t>
            </a:r>
            <a:endParaRPr lang="da-DK" noProof="0"/>
          </a:p>
        </p:txBody>
      </p:sp>
      <p:pic>
        <p:nvPicPr>
          <p:cNvPr id="23" name="Picture 14" descr="fke3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053703" y="2031206"/>
            <a:ext cx="35004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7"/>
          <p:cNvSpPr txBox="1"/>
          <p:nvPr userDrawn="1"/>
        </p:nvSpPr>
        <p:spPr>
          <a:xfrm>
            <a:off x="-1053704" y="1106091"/>
            <a:ext cx="972741" cy="177741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Tekst starter uden punktopstilling</a:t>
            </a:r>
            <a:br>
              <a:rPr lang="da-DK" sz="800" smtClean="0">
                <a:solidFill>
                  <a:srgbClr val="FFFFFF"/>
                </a:solidFill>
                <a:cs typeface="Arial" charset="0"/>
              </a:rPr>
            </a:br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For at få venstre-stillet tekst uden punktopstilling, brug formindsk indrykning</a:t>
            </a:r>
            <a:endParaRPr lang="da-DK" sz="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Line 37"/>
          <p:cNvSpPr>
            <a:spLocks noChangeShapeType="1"/>
          </p:cNvSpPr>
          <p:nvPr userDrawn="1"/>
        </p:nvSpPr>
        <p:spPr bwMode="auto">
          <a:xfrm>
            <a:off x="-1053704" y="1059656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 userDrawn="1"/>
        </p:nvSpPr>
        <p:spPr bwMode="auto">
          <a:xfrm>
            <a:off x="-1053704" y="620316"/>
            <a:ext cx="972741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+mn-cs"/>
              </a:rPr>
              <a:t>Overskrift her</a:t>
            </a:r>
            <a:endParaRPr lang="da-DK" sz="800">
              <a:solidFill>
                <a:srgbClr val="FFFFFF"/>
              </a:solidFill>
              <a:cs typeface="+mn-cs"/>
            </a:endParaRPr>
          </a:p>
        </p:txBody>
      </p:sp>
      <p:sp>
        <p:nvSpPr>
          <p:cNvPr id="27" name="Line 39"/>
          <p:cNvSpPr>
            <a:spLocks noChangeShapeType="1"/>
          </p:cNvSpPr>
          <p:nvPr userDrawn="1"/>
        </p:nvSpPr>
        <p:spPr bwMode="auto">
          <a:xfrm>
            <a:off x="-1053704" y="5738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pic>
        <p:nvPicPr>
          <p:cNvPr id="28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053703" y="2906316"/>
            <a:ext cx="378619" cy="1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Line 41"/>
          <p:cNvSpPr>
            <a:spLocks noChangeShapeType="1"/>
          </p:cNvSpPr>
          <p:nvPr userDrawn="1"/>
        </p:nvSpPr>
        <p:spPr bwMode="auto">
          <a:xfrm flipV="1">
            <a:off x="-952500" y="3123011"/>
            <a:ext cx="0" cy="161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0" name="Line 42"/>
          <p:cNvSpPr>
            <a:spLocks noChangeShapeType="1"/>
          </p:cNvSpPr>
          <p:nvPr userDrawn="1"/>
        </p:nvSpPr>
        <p:spPr bwMode="auto">
          <a:xfrm>
            <a:off x="-837010" y="2906316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1" name="Line 43"/>
          <p:cNvSpPr>
            <a:spLocks noChangeShapeType="1"/>
          </p:cNvSpPr>
          <p:nvPr userDrawn="1"/>
        </p:nvSpPr>
        <p:spPr bwMode="auto">
          <a:xfrm flipH="1">
            <a:off x="-837010" y="2906316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2" name="Line 44"/>
          <p:cNvSpPr>
            <a:spLocks noChangeShapeType="1"/>
          </p:cNvSpPr>
          <p:nvPr userDrawn="1"/>
        </p:nvSpPr>
        <p:spPr bwMode="auto">
          <a:xfrm>
            <a:off x="-1053704" y="2009775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3" name="Line 45"/>
          <p:cNvSpPr>
            <a:spLocks noChangeShapeType="1"/>
          </p:cNvSpPr>
          <p:nvPr userDrawn="1"/>
        </p:nvSpPr>
        <p:spPr bwMode="auto">
          <a:xfrm flipH="1">
            <a:off x="-1053704" y="2009775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4" name="Line 46"/>
          <p:cNvSpPr>
            <a:spLocks noChangeShapeType="1"/>
          </p:cNvSpPr>
          <p:nvPr userDrawn="1"/>
        </p:nvSpPr>
        <p:spPr bwMode="auto">
          <a:xfrm flipH="1">
            <a:off x="-675085" y="2100263"/>
            <a:ext cx="161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6" name="Line 48"/>
          <p:cNvSpPr>
            <a:spLocks noChangeShapeType="1"/>
          </p:cNvSpPr>
          <p:nvPr userDrawn="1"/>
        </p:nvSpPr>
        <p:spPr bwMode="auto">
          <a:xfrm>
            <a:off x="-1053704" y="35075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7" name="Text Box 48"/>
          <p:cNvSpPr txBox="1">
            <a:spLocks noChangeArrowheads="1"/>
          </p:cNvSpPr>
          <p:nvPr userDrawn="1"/>
        </p:nvSpPr>
        <p:spPr bwMode="auto">
          <a:xfrm>
            <a:off x="-1053704" y="3542112"/>
            <a:ext cx="1053704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For at ændre ”Enhedens navn” og ”Sted og dato”:</a:t>
            </a:r>
          </a:p>
          <a:p>
            <a:pPr eaLnBrk="1" hangingPunct="1"/>
            <a:endParaRPr lang="da-DK" sz="800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Klik i menulinjen, 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vælg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”Indsæt” </a:t>
            </a:r>
            <a:r>
              <a:rPr lang="da-DK" sz="800">
                <a:solidFill>
                  <a:srgbClr val="FFFFFF"/>
                </a:solidFill>
                <a:cs typeface="+mn-cs"/>
              </a:rPr>
              <a:t>&gt; ”Sidehoved / Sidefod”.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Indføj ”Sted og dato” i feltet for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dato </a:t>
            </a:r>
            <a:r>
              <a:rPr lang="da-DK" sz="800">
                <a:solidFill>
                  <a:srgbClr val="FFFFFF"/>
                </a:solidFill>
                <a:cs typeface="+mn-cs"/>
              </a:rPr>
              <a:t>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3943384064"/>
      </p:ext>
    </p:extLst>
  </p:cSld>
  <p:clrMapOvr>
    <a:masterClrMapping/>
  </p:clrMapOvr>
  <p:transition spd="med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2241" y="1031081"/>
            <a:ext cx="2408634" cy="3361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177" y="1031081"/>
            <a:ext cx="2409825" cy="3361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22" name="Picture 14" descr="fke3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053703" y="2031206"/>
            <a:ext cx="35004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17"/>
          <p:cNvSpPr txBox="1"/>
          <p:nvPr userDrawn="1"/>
        </p:nvSpPr>
        <p:spPr>
          <a:xfrm>
            <a:off x="-1053704" y="1106091"/>
            <a:ext cx="972741" cy="177741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Tekst starter uden punktopstilling</a:t>
            </a:r>
            <a:br>
              <a:rPr lang="da-DK" sz="800" smtClean="0">
                <a:solidFill>
                  <a:srgbClr val="FFFFFF"/>
                </a:solidFill>
                <a:cs typeface="Arial" charset="0"/>
              </a:rPr>
            </a:br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da-DK" sz="80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Arial" charset="0"/>
              </a:rPr>
              <a:t>For at få venstre-stillet tekst uden punktopstilling, brug formindsk indrykning</a:t>
            </a:r>
            <a:endParaRPr lang="da-DK" sz="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Line 37"/>
          <p:cNvSpPr>
            <a:spLocks noChangeShapeType="1"/>
          </p:cNvSpPr>
          <p:nvPr userDrawn="1"/>
        </p:nvSpPr>
        <p:spPr bwMode="auto">
          <a:xfrm>
            <a:off x="-1053704" y="1059656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 userDrawn="1"/>
        </p:nvSpPr>
        <p:spPr bwMode="auto">
          <a:xfrm>
            <a:off x="-1053704" y="620316"/>
            <a:ext cx="972741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 smtClean="0">
                <a:solidFill>
                  <a:srgbClr val="FFFFFF"/>
                </a:solidFill>
                <a:cs typeface="+mn-cs"/>
              </a:rPr>
              <a:t>Overskrift her</a:t>
            </a:r>
            <a:endParaRPr lang="da-DK" sz="800">
              <a:solidFill>
                <a:srgbClr val="FFFFFF"/>
              </a:solidFill>
              <a:cs typeface="+mn-cs"/>
            </a:endParaRPr>
          </a:p>
        </p:txBody>
      </p:sp>
      <p:sp>
        <p:nvSpPr>
          <p:cNvPr id="26" name="Line 39"/>
          <p:cNvSpPr>
            <a:spLocks noChangeShapeType="1"/>
          </p:cNvSpPr>
          <p:nvPr userDrawn="1"/>
        </p:nvSpPr>
        <p:spPr bwMode="auto">
          <a:xfrm>
            <a:off x="-1053704" y="5738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pic>
        <p:nvPicPr>
          <p:cNvPr id="27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053703" y="2906316"/>
            <a:ext cx="378619" cy="1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41"/>
          <p:cNvSpPr>
            <a:spLocks noChangeShapeType="1"/>
          </p:cNvSpPr>
          <p:nvPr userDrawn="1"/>
        </p:nvSpPr>
        <p:spPr bwMode="auto">
          <a:xfrm flipV="1">
            <a:off x="-952500" y="3123011"/>
            <a:ext cx="0" cy="161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29" name="Line 42"/>
          <p:cNvSpPr>
            <a:spLocks noChangeShapeType="1"/>
          </p:cNvSpPr>
          <p:nvPr userDrawn="1"/>
        </p:nvSpPr>
        <p:spPr bwMode="auto">
          <a:xfrm>
            <a:off x="-837010" y="2906316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0" name="Line 43"/>
          <p:cNvSpPr>
            <a:spLocks noChangeShapeType="1"/>
          </p:cNvSpPr>
          <p:nvPr userDrawn="1"/>
        </p:nvSpPr>
        <p:spPr bwMode="auto">
          <a:xfrm flipH="1">
            <a:off x="-837010" y="2906316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1" name="Line 44"/>
          <p:cNvSpPr>
            <a:spLocks noChangeShapeType="1"/>
          </p:cNvSpPr>
          <p:nvPr userDrawn="1"/>
        </p:nvSpPr>
        <p:spPr bwMode="auto">
          <a:xfrm>
            <a:off x="-1053704" y="2009775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2" name="Line 45"/>
          <p:cNvSpPr>
            <a:spLocks noChangeShapeType="1"/>
          </p:cNvSpPr>
          <p:nvPr userDrawn="1"/>
        </p:nvSpPr>
        <p:spPr bwMode="auto">
          <a:xfrm flipH="1">
            <a:off x="-1053704" y="2009775"/>
            <a:ext cx="161925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3" name="Line 46"/>
          <p:cNvSpPr>
            <a:spLocks noChangeShapeType="1"/>
          </p:cNvSpPr>
          <p:nvPr userDrawn="1"/>
        </p:nvSpPr>
        <p:spPr bwMode="auto">
          <a:xfrm flipH="1">
            <a:off x="-675085" y="2100263"/>
            <a:ext cx="161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5" name="Line 48"/>
          <p:cNvSpPr>
            <a:spLocks noChangeShapeType="1"/>
          </p:cNvSpPr>
          <p:nvPr userDrawn="1"/>
        </p:nvSpPr>
        <p:spPr bwMode="auto">
          <a:xfrm>
            <a:off x="-1053704" y="35075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36" name="Text Box 48"/>
          <p:cNvSpPr txBox="1">
            <a:spLocks noChangeArrowheads="1"/>
          </p:cNvSpPr>
          <p:nvPr userDrawn="1"/>
        </p:nvSpPr>
        <p:spPr bwMode="auto">
          <a:xfrm>
            <a:off x="-1053704" y="3542112"/>
            <a:ext cx="1053704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For at ændre ”Enhedens navn” og ”Sted og dato”:</a:t>
            </a:r>
          </a:p>
          <a:p>
            <a:pPr eaLnBrk="1" hangingPunct="1"/>
            <a:endParaRPr lang="da-DK" sz="800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Klik i menulinjen, 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vælg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”Indsæt” </a:t>
            </a:r>
            <a:r>
              <a:rPr lang="da-DK" sz="800">
                <a:solidFill>
                  <a:srgbClr val="FFFFFF"/>
                </a:solidFill>
                <a:cs typeface="+mn-cs"/>
              </a:rPr>
              <a:t>&gt; ”Sidehoved / Sidefod”.</a:t>
            </a:r>
          </a:p>
          <a:p>
            <a:pPr eaLnBrk="1" hangingPunct="1"/>
            <a:r>
              <a:rPr lang="da-DK" sz="800">
                <a:solidFill>
                  <a:srgbClr val="FFFFFF"/>
                </a:solidFill>
                <a:cs typeface="+mn-cs"/>
              </a:rPr>
              <a:t>Indføj ”Sted og dato” i feltet for </a:t>
            </a:r>
            <a:r>
              <a:rPr lang="da-DK" sz="800" smtClean="0">
                <a:solidFill>
                  <a:srgbClr val="FFFFFF"/>
                </a:solidFill>
                <a:cs typeface="+mn-cs"/>
              </a:rPr>
              <a:t>dato </a:t>
            </a:r>
            <a:r>
              <a:rPr lang="da-DK" sz="800">
                <a:solidFill>
                  <a:srgbClr val="FFFFFF"/>
                </a:solidFill>
                <a:cs typeface="+mn-cs"/>
              </a:rPr>
              <a:t>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2751161133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16" y="515426"/>
            <a:ext cx="5019374" cy="3754955"/>
          </a:xfrm>
        </p:spPr>
        <p:txBody>
          <a:bodyPr tIns="57593" anchor="t"/>
          <a:lstStyle>
            <a:lvl1pPr>
              <a:lnSpc>
                <a:spcPct val="90000"/>
              </a:lnSpc>
              <a:defRPr sz="4500" spc="-113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3576080"/>
      </p:ext>
    </p:extLst>
  </p:cSld>
  <p:clrMapOvr>
    <a:masterClrMapping/>
  </p:clrMapOvr>
  <p:transition spd="med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eaLnBrk="1" hangingPunct="1"/>
            <a:endParaRPr lang="da-DK" sz="1800">
              <a:solidFill>
                <a:srgbClr val="FFFFFF"/>
              </a:solidFill>
            </a:endParaRPr>
          </a:p>
        </p:txBody>
      </p:sp>
      <p:pic>
        <p:nvPicPr>
          <p:cNvPr id="20" name="Picture 40" descr="top_uk_58_02"/>
          <p:cNvPicPr>
            <a:picLocks noChangeAspect="1" noChangeArrowheads="1"/>
          </p:cNvPicPr>
          <p:nvPr userDrawn="1"/>
        </p:nvPicPr>
        <p:blipFill>
          <a:blip r:embed="rId2"/>
          <a:srcRect r="20320"/>
          <a:stretch>
            <a:fillRect/>
          </a:stretch>
        </p:blipFill>
        <p:spPr bwMode="auto">
          <a:xfrm>
            <a:off x="0" y="1"/>
            <a:ext cx="6858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0"/>
          <p:cNvSpPr>
            <a:spLocks noChangeShapeType="1"/>
          </p:cNvSpPr>
          <p:nvPr userDrawn="1"/>
        </p:nvSpPr>
        <p:spPr bwMode="auto">
          <a:xfrm flipH="1">
            <a:off x="3574" y="5020866"/>
            <a:ext cx="6861572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83000" y="788400"/>
            <a:ext cx="5294700" cy="3523500"/>
          </a:xfrm>
        </p:spPr>
        <p:txBody>
          <a:bodyPr/>
          <a:lstStyle/>
          <a:p>
            <a:r>
              <a:rPr lang="da-DK" noProof="0" smtClean="0"/>
              <a:t>Drag picture to placeholder or click icon to add</a:t>
            </a:r>
            <a:endParaRPr lang="da-DK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43800" y="-2380"/>
            <a:ext cx="4689900" cy="197644"/>
          </a:xfrm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pic>
        <p:nvPicPr>
          <p:cNvPr id="14" name="Picture 13" descr="SCIENCE_bo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326"/>
            <a:ext cx="6858000" cy="9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51287"/>
      </p:ext>
    </p:extLst>
  </p:cSld>
  <p:clrMapOvr>
    <a:masterClrMapping/>
  </p:clrMapOvr>
  <p:transition spd="med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02260"/>
      </p:ext>
    </p:extLst>
  </p:cSld>
  <p:clrMapOvr>
    <a:masterClrMapping/>
  </p:clrMapOvr>
  <p:transition spd="med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9645728"/>
      </p:ext>
    </p:extLst>
  </p:cSld>
  <p:clrMapOvr>
    <a:masterClrMapping/>
  </p:clrMapOvr>
  <p:transition spd="med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4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69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794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828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7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4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4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07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50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6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3547800" y="1312223"/>
            <a:ext cx="3072600" cy="29556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6391605"/>
      </p:ext>
    </p:extLst>
  </p:cSld>
  <p:clrMapOvr>
    <a:masterClrMapping/>
  </p:clrMapOvr>
  <p:transition spd="med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5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2" y="204793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5" y="1076328"/>
            <a:ext cx="2256235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474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8"/>
            <a:ext cx="41148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88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1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851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3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69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794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82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7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07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8841786"/>
      </p:ext>
    </p:extLst>
  </p:cSld>
  <p:clrMapOvr>
    <a:masterClrMapping/>
  </p:clrMapOvr>
  <p:transition spd="med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616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04792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076328"/>
            <a:ext cx="2256235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474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7"/>
            <a:ext cx="41148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88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1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851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6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794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828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7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0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2445283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4652962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609455"/>
      </p:ext>
    </p:extLst>
  </p:cSld>
  <p:clrMapOvr>
    <a:masterClrMapping/>
  </p:clrMapOvr>
  <p:transition spd="med">
    <p:split orient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50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616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04790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47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5"/>
            <a:ext cx="41148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88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1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36C-F1BE-45E8-A170-2D81B811A99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35AB-BEAC-49E0-AE64-51F43A497E9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85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0"/>
          </p:nvPr>
        </p:nvSpPr>
        <p:spPr>
          <a:xfrm>
            <a:off x="189138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1"/>
          </p:nvPr>
        </p:nvSpPr>
        <p:spPr>
          <a:xfrm>
            <a:off x="3545157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2"/>
          </p:nvPr>
        </p:nvSpPr>
        <p:spPr>
          <a:xfrm>
            <a:off x="5204223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9487689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547800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237601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3547134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8"/>
          </p:nvPr>
        </p:nvSpPr>
        <p:spPr>
          <a:xfrm>
            <a:off x="236935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86444123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idx="10"/>
          </p:nvPr>
        </p:nvSpPr>
        <p:spPr>
          <a:xfrm>
            <a:off x="2445283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5" name="Content Placeholder 2"/>
          <p:cNvSpPr>
            <a:spLocks noGrp="1"/>
          </p:cNvSpPr>
          <p:nvPr>
            <p:ph idx="11"/>
          </p:nvPr>
        </p:nvSpPr>
        <p:spPr>
          <a:xfrm>
            <a:off x="4652962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2"/>
          </p:nvPr>
        </p:nvSpPr>
        <p:spPr>
          <a:xfrm>
            <a:off x="237600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3"/>
          </p:nvPr>
        </p:nvSpPr>
        <p:spPr>
          <a:xfrm>
            <a:off x="2445283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4652962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8268669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51435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9517765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648932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70663196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7991457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ddl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312225"/>
            <a:ext cx="6858000" cy="2955788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6604253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4793" cy="51435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55084" y="515422"/>
            <a:ext cx="2965316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3655084" y="1312226"/>
            <a:ext cx="2965316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9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21242226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rge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7600" y="1312225"/>
            <a:ext cx="6382800" cy="2955788"/>
          </a:xfrm>
          <a:prstGeom prst="roundRect">
            <a:avLst>
              <a:gd name="adj" fmla="val 4683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891457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2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48558" y="1312225"/>
            <a:ext cx="3070326" cy="2955788"/>
          </a:xfrm>
          <a:prstGeom prst="roundRect">
            <a:avLst>
              <a:gd name="adj" fmla="val 392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74181636"/>
      </p:ext>
    </p:extLst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3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239118" y="1312226"/>
            <a:ext cx="4173473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1710" y="1312225"/>
            <a:ext cx="1968695" cy="2955788"/>
          </a:xfrm>
          <a:prstGeom prst="roundRect">
            <a:avLst>
              <a:gd name="adj" fmla="val 408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4835924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4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39121" y="1312226"/>
            <a:ext cx="4731665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3305624"/>
      </p:ext>
    </p:extLst>
  </p:cSld>
  <p:clrMapOvr>
    <a:masterClrMapping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239116" y="1312226"/>
            <a:ext cx="3074738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10989514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891378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237600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17963550"/>
      </p:ext>
    </p:extLst>
  </p:cSld>
  <p:clrMapOvr>
    <a:masterClrMapping/>
  </p:clrMapOvr>
  <p:transition spd="med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3"/>
          </p:nvPr>
        </p:nvSpPr>
        <p:spPr>
          <a:xfrm>
            <a:off x="239116" y="1312226"/>
            <a:ext cx="219274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3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2683595" y="1309928"/>
            <a:ext cx="3944115" cy="2958085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22780186"/>
      </p:ext>
    </p:extLst>
  </p:cSld>
  <p:clrMapOvr>
    <a:masterClrMapping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5"/>
          </p:nvPr>
        </p:nvSpPr>
        <p:spPr>
          <a:xfrm>
            <a:off x="3668659" y="1309928"/>
            <a:ext cx="2959055" cy="2958085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24"/>
          </p:nvPr>
        </p:nvSpPr>
        <p:spPr>
          <a:xfrm>
            <a:off x="239116" y="1312226"/>
            <a:ext cx="3188694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50490823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243" y="1031081"/>
            <a:ext cx="4932759" cy="1433512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noProof="0" smtClean="0"/>
              <a:t>NEXS, Copenhagen, 22nd January 2015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783000" y="2519100"/>
            <a:ext cx="2808000" cy="1865700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666256239"/>
      </p:ext>
    </p:extLst>
  </p:cSld>
  <p:clrMapOvr>
    <a:masterClrMapping/>
  </p:clrMapOvr>
  <p:transition spd="med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0" y="3"/>
            <a:ext cx="6858000" cy="5143499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1680979"/>
      </p:ext>
    </p:extLst>
  </p:cSld>
  <p:clrMapOvr>
    <a:masterClrMapping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gin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38125" y="309564"/>
            <a:ext cx="6381750" cy="3959225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53995" tIns="53995" rIns="53995" bIns="53995" anchor="ctr"/>
          <a:lstStyle/>
          <a:p>
            <a:pPr algn="ctr" defTabSz="914288" eaLnBrk="1" hangingPunct="1">
              <a:spcBef>
                <a:spcPct val="50000"/>
              </a:spcBef>
              <a:defRPr/>
            </a:pPr>
            <a:endParaRPr lang="en-GB" sz="1800" b="1">
              <a:solidFill>
                <a:srgbClr val="001965"/>
              </a:solidFill>
              <a:cs typeface="+mn-cs"/>
            </a:endParaRPr>
          </a:p>
        </p:txBody>
      </p:sp>
      <p:sp>
        <p:nvSpPr>
          <p:cNvPr id="3" name="Title 6"/>
          <p:cNvSpPr txBox="1">
            <a:spLocks/>
          </p:cNvSpPr>
          <p:nvPr userDrawn="1"/>
        </p:nvSpPr>
        <p:spPr bwMode="auto">
          <a:xfrm>
            <a:off x="239316" y="577853"/>
            <a:ext cx="6388894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defTabSz="877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1965"/>
                </a:solidFill>
                <a:latin typeface="+mj-lt"/>
                <a:ea typeface="+mj-ea"/>
                <a:cs typeface="+mj-cs"/>
              </a:defRPr>
            </a:lvl1pPr>
            <a:lvl2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2pPr>
            <a:lvl3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3pPr>
            <a:lvl4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4pPr>
            <a:lvl5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5pPr>
            <a:lvl6pPr marL="329595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6pPr>
            <a:lvl7pPr marL="659191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7pPr>
            <a:lvl8pPr marL="988786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8pPr>
            <a:lvl9pPr marL="1318382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1800" dirty="0" smtClean="0"/>
              <a:t>Title</a:t>
            </a:r>
            <a:endParaRPr lang="en-GB" sz="1800" dirty="0"/>
          </a:p>
        </p:txBody>
      </p:sp>
      <p:sp>
        <p:nvSpPr>
          <p:cNvPr id="4" name="TextBox 12"/>
          <p:cNvSpPr txBox="1">
            <a:spLocks noChangeArrowheads="1"/>
          </p:cNvSpPr>
          <p:nvPr userDrawn="1"/>
        </p:nvSpPr>
        <p:spPr bwMode="auto">
          <a:xfrm>
            <a:off x="2062163" y="2524125"/>
            <a:ext cx="27241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Keep all content in this area</a:t>
            </a:r>
          </a:p>
        </p:txBody>
      </p: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239316" y="1312867"/>
            <a:ext cx="638889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GB" smtClean="0"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38125" y="1312869"/>
            <a:ext cx="6381750" cy="2955925"/>
          </a:xfrm>
          <a:prstGeom prst="rect">
            <a:avLst/>
          </a:prstGeom>
          <a:noFill/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0" tIns="0" rIns="0" bIns="0"/>
          <a:lstStyle/>
          <a:p>
            <a:pPr marL="202381" indent="-202381" defTabSz="914288" eaLnBrk="1" hangingPunct="1">
              <a:spcBef>
                <a:spcPct val="5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1965"/>
                </a:solidFill>
                <a:cs typeface="+mn-cs"/>
              </a:rPr>
              <a:t>Content area</a:t>
            </a:r>
          </a:p>
        </p:txBody>
      </p:sp>
      <p:sp>
        <p:nvSpPr>
          <p:cNvPr id="7" name="TextBox 15"/>
          <p:cNvSpPr txBox="1">
            <a:spLocks noChangeArrowheads="1"/>
          </p:cNvSpPr>
          <p:nvPr userDrawn="1"/>
        </p:nvSpPr>
        <p:spPr bwMode="auto">
          <a:xfrm>
            <a:off x="238125" y="965200"/>
            <a:ext cx="3429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Keep all titles, trompets and subtitles in this area</a:t>
            </a:r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3689747" y="330200"/>
            <a:ext cx="29325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Never move Footer, Date and No placeholders</a:t>
            </a:r>
          </a:p>
        </p:txBody>
      </p:sp>
    </p:spTree>
    <p:extLst>
      <p:ext uri="{BB962C8B-B14F-4D97-AF65-F5344CB8AC3E}">
        <p14:creationId xmlns:p14="http://schemas.microsoft.com/office/powerpoint/2010/main" val="1288573706"/>
      </p:ext>
    </p:extLst>
  </p:cSld>
  <p:clrMapOvr>
    <a:masterClrMapping/>
  </p:clrMapOvr>
  <p:transition spd="med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00494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o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237600" y="385925"/>
            <a:ext cx="6382800" cy="12864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>
            <a:noAutofit/>
          </a:bodyPr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2301013"/>
      </p:ext>
    </p:extLst>
  </p:cSld>
  <p:clrMapOvr>
    <a:masterClrMapping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237600" y="906834"/>
            <a:ext cx="6382800" cy="19972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/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89173860"/>
      </p:ext>
    </p:extLst>
  </p:cSld>
  <p:clrMapOvr>
    <a:masterClrMapping/>
  </p:clrMapOvr>
  <p:transition spd="med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2623365"/>
      </p:ext>
    </p:extLst>
  </p:cSld>
  <p:clrMapOvr>
    <a:masterClrMapping/>
  </p:clrMapOvr>
  <p:transition spd="med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16" y="515426"/>
            <a:ext cx="5019374" cy="3754955"/>
          </a:xfrm>
        </p:spPr>
        <p:txBody>
          <a:bodyPr tIns="57593" anchor="t"/>
          <a:lstStyle>
            <a:lvl1pPr>
              <a:lnSpc>
                <a:spcPct val="90000"/>
              </a:lnSpc>
              <a:defRPr sz="4500" spc="-113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98444711"/>
      </p:ext>
    </p:extLst>
  </p:cSld>
  <p:clrMapOvr>
    <a:masterClrMapping/>
  </p:clrMapOvr>
  <p:transition spd="med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3547800" y="1312223"/>
            <a:ext cx="3072600" cy="29556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1781562"/>
      </p:ext>
    </p:extLst>
  </p:cSld>
  <p:clrMapOvr>
    <a:masterClrMapping/>
  </p:clrMapOvr>
  <p:transition spd="med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4259451"/>
      </p:ext>
    </p:extLst>
  </p:cSld>
  <p:clrMapOvr>
    <a:masterClrMapping/>
  </p:clrMapOvr>
  <p:transition spd="med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2445283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4652962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9230150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2241" y="1031081"/>
            <a:ext cx="2408634" cy="3361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177" y="1031081"/>
            <a:ext cx="2409825" cy="3361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noProof="0" smtClean="0"/>
              <a:t>NEXS, Copenhagen, 22nd January 2015</a:t>
            </a:r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124971"/>
      </p:ext>
    </p:extLst>
  </p:cSld>
  <p:clrMapOvr>
    <a:masterClrMapping/>
  </p:clrMapOvr>
  <p:transition spd="med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0"/>
          </p:nvPr>
        </p:nvSpPr>
        <p:spPr>
          <a:xfrm>
            <a:off x="189138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1"/>
          </p:nvPr>
        </p:nvSpPr>
        <p:spPr>
          <a:xfrm>
            <a:off x="3545157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2"/>
          </p:nvPr>
        </p:nvSpPr>
        <p:spPr>
          <a:xfrm>
            <a:off x="5204223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1094872"/>
      </p:ext>
    </p:extLst>
  </p:cSld>
  <p:clrMapOvr>
    <a:masterClrMapping/>
  </p:clrMapOvr>
  <p:transition spd="med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547800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237601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3547134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8"/>
          </p:nvPr>
        </p:nvSpPr>
        <p:spPr>
          <a:xfrm>
            <a:off x="236935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6772433"/>
      </p:ext>
    </p:extLst>
  </p:cSld>
  <p:clrMapOvr>
    <a:masterClrMapping/>
  </p:clrMapOvr>
  <p:transition spd="med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idx="10"/>
          </p:nvPr>
        </p:nvSpPr>
        <p:spPr>
          <a:xfrm>
            <a:off x="2445283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5" name="Content Placeholder 2"/>
          <p:cNvSpPr>
            <a:spLocks noGrp="1"/>
          </p:cNvSpPr>
          <p:nvPr>
            <p:ph idx="11"/>
          </p:nvPr>
        </p:nvSpPr>
        <p:spPr>
          <a:xfrm>
            <a:off x="4652962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2"/>
          </p:nvPr>
        </p:nvSpPr>
        <p:spPr>
          <a:xfrm>
            <a:off x="237600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3"/>
          </p:nvPr>
        </p:nvSpPr>
        <p:spPr>
          <a:xfrm>
            <a:off x="2445283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4652962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473967"/>
      </p:ext>
    </p:extLst>
  </p:cSld>
  <p:clrMapOvr>
    <a:masterClrMapping/>
  </p:clrMapOvr>
  <p:transition spd="med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ackground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51435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8758881"/>
      </p:ext>
    </p:extLst>
  </p:cSld>
  <p:clrMapOvr>
    <a:masterClrMapping/>
  </p:clrMapOvr>
  <p:transition spd="med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op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648932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1837336"/>
      </p:ext>
    </p:extLst>
  </p:cSld>
  <p:clrMapOvr>
    <a:masterClrMapping/>
  </p:clrMapOvr>
  <p:transition spd="med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middl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312225"/>
            <a:ext cx="6858000" cy="2955788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62484534"/>
      </p:ext>
    </p:extLst>
  </p:cSld>
  <p:clrMapOvr>
    <a:masterClrMapping/>
  </p:clrMapOvr>
  <p:transition spd="med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4793" cy="51435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55084" y="515422"/>
            <a:ext cx="2965316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3655084" y="1312226"/>
            <a:ext cx="2965316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9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59597202"/>
      </p:ext>
    </p:extLst>
  </p:cSld>
  <p:clrMapOvr>
    <a:masterClrMapping/>
  </p:clrMapOvr>
  <p:transition spd="med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7600" y="1312225"/>
            <a:ext cx="6382800" cy="2955788"/>
          </a:xfrm>
          <a:prstGeom prst="roundRect">
            <a:avLst>
              <a:gd name="adj" fmla="val 4683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0262310"/>
      </p:ext>
    </p:extLst>
  </p:cSld>
  <p:clrMapOvr>
    <a:masterClrMapping/>
  </p:clrMapOvr>
  <p:transition spd="med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1/2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48558" y="1312225"/>
            <a:ext cx="3070326" cy="2955788"/>
          </a:xfrm>
          <a:prstGeom prst="roundRect">
            <a:avLst>
              <a:gd name="adj" fmla="val 392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924612"/>
      </p:ext>
    </p:extLst>
  </p:cSld>
  <p:clrMapOvr>
    <a:masterClrMapping/>
  </p:clrMapOvr>
  <p:transition spd="med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1/3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239118" y="1312226"/>
            <a:ext cx="4173473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1710" y="1312225"/>
            <a:ext cx="1968695" cy="2955788"/>
          </a:xfrm>
          <a:prstGeom prst="roundRect">
            <a:avLst>
              <a:gd name="adj" fmla="val 408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8922319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a-DK" noProof="0"/>
          </a:p>
        </p:txBody>
      </p:sp>
      <p:pic>
        <p:nvPicPr>
          <p:cNvPr id="20" name="Picture 40" descr="top_uk_58_02"/>
          <p:cNvPicPr>
            <a:picLocks noChangeAspect="1" noChangeArrowheads="1"/>
          </p:cNvPicPr>
          <p:nvPr/>
        </p:nvPicPr>
        <p:blipFill>
          <a:blip r:embed="rId2"/>
          <a:srcRect r="20320"/>
          <a:stretch>
            <a:fillRect/>
          </a:stretch>
        </p:blipFill>
        <p:spPr bwMode="auto">
          <a:xfrm>
            <a:off x="0" y="1"/>
            <a:ext cx="6858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3574" y="5020866"/>
            <a:ext cx="6861572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da-DK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83000" y="788400"/>
            <a:ext cx="5294700" cy="3523500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da-DK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43800" y="-2380"/>
            <a:ext cx="4689900" cy="197644"/>
          </a:xfrm>
        </p:spPr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noProof="0" smtClean="0"/>
              <a:t>NEXS, Copenhagen, 22nd January 2015</a:t>
            </a:r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smtClean="0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5" name="Text Box 88"/>
          <p:cNvSpPr txBox="1">
            <a:spLocks noChangeArrowheads="1"/>
          </p:cNvSpPr>
          <p:nvPr/>
        </p:nvSpPr>
        <p:spPr bwMode="auto">
          <a:xfrm>
            <a:off x="-1053704" y="3542111"/>
            <a:ext cx="1053704" cy="85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a-DK" sz="600" noProof="0" smtClean="0">
                <a:solidFill>
                  <a:schemeClr val="bg1"/>
                </a:solidFill>
              </a:rPr>
              <a:t>For at ændre ”Enhedens navn” og ”Sted og dato”:</a:t>
            </a:r>
          </a:p>
          <a:p>
            <a:endParaRPr lang="da-DK" sz="600" noProof="0" smtClean="0">
              <a:solidFill>
                <a:schemeClr val="bg1"/>
              </a:solidFill>
            </a:endParaRPr>
          </a:p>
          <a:p>
            <a:r>
              <a:rPr lang="da-DK" sz="600" noProof="0" smtClean="0">
                <a:solidFill>
                  <a:schemeClr val="bg1"/>
                </a:solidFill>
              </a:rPr>
              <a:t>Klik i menulinjen, </a:t>
            </a:r>
          </a:p>
          <a:p>
            <a:r>
              <a:rPr lang="da-DK" sz="600" noProof="0" smtClean="0">
                <a:solidFill>
                  <a:schemeClr val="bg1"/>
                </a:solidFill>
              </a:rPr>
              <a:t>vælg ”Indsæt” &gt; ”Sidehoved / Sidefod”.</a:t>
            </a:r>
          </a:p>
          <a:p>
            <a:r>
              <a:rPr lang="da-DK" sz="600" noProof="0" smtClean="0">
                <a:solidFill>
                  <a:schemeClr val="bg1"/>
                </a:solidFill>
              </a:rPr>
              <a:t>Indføj ”Sted og dato” i feltet for dato</a:t>
            </a:r>
            <a:r>
              <a:rPr lang="da-DK" sz="600" baseline="0" noProof="0" smtClean="0">
                <a:solidFill>
                  <a:schemeClr val="bg1"/>
                </a:solidFill>
              </a:rPr>
              <a:t> </a:t>
            </a:r>
            <a:r>
              <a:rPr lang="da-DK" sz="600" noProof="0" smtClean="0">
                <a:solidFill>
                  <a:schemeClr val="bg1"/>
                </a:solidFill>
              </a:rPr>
              <a:t>og ”Enhedens navn” i Sidefod</a:t>
            </a:r>
            <a:endParaRPr lang="da-DK" sz="600" noProof="0">
              <a:solidFill>
                <a:schemeClr val="bg1"/>
              </a:solidFill>
            </a:endParaRPr>
          </a:p>
        </p:txBody>
      </p:sp>
      <p:sp>
        <p:nvSpPr>
          <p:cNvPr id="16" name="Line 89"/>
          <p:cNvSpPr>
            <a:spLocks noChangeShapeType="1"/>
          </p:cNvSpPr>
          <p:nvPr/>
        </p:nvSpPr>
        <p:spPr bwMode="auto">
          <a:xfrm>
            <a:off x="-1053704" y="3507581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da-DK" noProof="0"/>
          </a:p>
        </p:txBody>
      </p:sp>
      <p:sp>
        <p:nvSpPr>
          <p:cNvPr id="17" name="TextBox 17"/>
          <p:cNvSpPr txBox="1"/>
          <p:nvPr/>
        </p:nvSpPr>
        <p:spPr>
          <a:xfrm>
            <a:off x="-1018016" y="850101"/>
            <a:ext cx="972741" cy="28584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r>
              <a:rPr lang="da-DK" sz="600" noProof="0" smtClean="0">
                <a:solidFill>
                  <a:schemeClr val="bg1"/>
                </a:solidFill>
                <a:cs typeface="Arial" charset="0"/>
              </a:rPr>
              <a:t>Byt billede:</a:t>
            </a:r>
          </a:p>
          <a:p>
            <a:r>
              <a:rPr lang="da-DK" sz="600" noProof="0" smtClean="0">
                <a:solidFill>
                  <a:schemeClr val="bg1"/>
                </a:solidFill>
                <a:cs typeface="Arial" charset="0"/>
              </a:rPr>
              <a:t>Ny</a:t>
            </a:r>
            <a:r>
              <a:rPr lang="da-DK" sz="600" baseline="0" noProof="0" smtClean="0">
                <a:solidFill>
                  <a:schemeClr val="bg1"/>
                </a:solidFill>
                <a:cs typeface="Arial" charset="0"/>
              </a:rPr>
              <a:t> slide og k</a:t>
            </a:r>
            <a:r>
              <a:rPr lang="da-DK" sz="600" noProof="0" smtClean="0">
                <a:solidFill>
                  <a:schemeClr val="bg1"/>
                </a:solidFill>
                <a:cs typeface="Arial" charset="0"/>
              </a:rPr>
              <a:t>lik på</a:t>
            </a:r>
            <a:r>
              <a:rPr lang="da-DK" sz="600" baseline="0" noProof="0" smtClean="0">
                <a:solidFill>
                  <a:schemeClr val="bg1"/>
                </a:solidFill>
                <a:cs typeface="Arial" charset="0"/>
              </a:rPr>
              <a:t> ikon, indsæt billede</a:t>
            </a:r>
            <a:endParaRPr lang="da-DK" sz="600" noProof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-1018016" y="803660"/>
            <a:ext cx="972741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da-DK" noProof="0"/>
          </a:p>
        </p:txBody>
      </p:sp>
      <p:pic>
        <p:nvPicPr>
          <p:cNvPr id="14" name="Picture 13" descr="SCIENCE_bo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326"/>
            <a:ext cx="6858000" cy="9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388"/>
      </p:ext>
    </p:extLst>
  </p:cSld>
  <p:clrMapOvr>
    <a:masterClrMapping/>
  </p:clrMapOvr>
  <p:transition spd="med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1/4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39121" y="1312226"/>
            <a:ext cx="4731665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30235550"/>
      </p:ext>
    </p:extLst>
  </p:cSld>
  <p:clrMapOvr>
    <a:masterClrMapping/>
  </p:clrMapOvr>
  <p:transition spd="med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239116" y="1312226"/>
            <a:ext cx="3074738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81237520"/>
      </p:ext>
    </p:extLst>
  </p:cSld>
  <p:clrMapOvr>
    <a:masterClrMapping/>
  </p:clrMapOvr>
  <p:transition spd="med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891378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237600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1880345"/>
      </p:ext>
    </p:extLst>
  </p:cSld>
  <p:clrMapOvr>
    <a:masterClrMapping/>
  </p:clrMapOvr>
  <p:transition spd="med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3"/>
          </p:nvPr>
        </p:nvSpPr>
        <p:spPr>
          <a:xfrm>
            <a:off x="239116" y="1312226"/>
            <a:ext cx="219274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3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2683595" y="1309928"/>
            <a:ext cx="3944115" cy="2958085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754623"/>
      </p:ext>
    </p:extLst>
  </p:cSld>
  <p:clrMapOvr>
    <a:masterClrMapping/>
  </p:clrMapOvr>
  <p:transition spd="med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5"/>
          </p:nvPr>
        </p:nvSpPr>
        <p:spPr>
          <a:xfrm>
            <a:off x="3668659" y="1309928"/>
            <a:ext cx="2959055" cy="2958085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24"/>
          </p:nvPr>
        </p:nvSpPr>
        <p:spPr>
          <a:xfrm>
            <a:off x="239116" y="1312226"/>
            <a:ext cx="3188694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431801"/>
      </p:ext>
    </p:extLst>
  </p:cSld>
  <p:clrMapOvr>
    <a:masterClrMapping/>
  </p:clrMapOvr>
  <p:transition spd="med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0" y="3"/>
            <a:ext cx="6858000" cy="5143499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7733711"/>
      </p:ext>
    </p:extLst>
  </p:cSld>
  <p:clrMapOvr>
    <a:masterClrMapping/>
  </p:clrMapOvr>
  <p:transition spd="med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gin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38125" y="309564"/>
            <a:ext cx="6381750" cy="3959225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53995" tIns="53995" rIns="53995" bIns="53995" anchor="ctr"/>
          <a:lstStyle/>
          <a:p>
            <a:pPr algn="ctr" defTabSz="914288" eaLnBrk="1" hangingPunct="1">
              <a:spcBef>
                <a:spcPct val="50000"/>
              </a:spcBef>
              <a:defRPr/>
            </a:pPr>
            <a:endParaRPr lang="en-GB" sz="1800" b="1">
              <a:solidFill>
                <a:srgbClr val="001965"/>
              </a:solidFill>
              <a:cs typeface="+mn-cs"/>
            </a:endParaRPr>
          </a:p>
        </p:txBody>
      </p:sp>
      <p:sp>
        <p:nvSpPr>
          <p:cNvPr id="3" name="Title 6"/>
          <p:cNvSpPr txBox="1">
            <a:spLocks/>
          </p:cNvSpPr>
          <p:nvPr userDrawn="1"/>
        </p:nvSpPr>
        <p:spPr bwMode="auto">
          <a:xfrm>
            <a:off x="239316" y="577853"/>
            <a:ext cx="6388894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defTabSz="877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1965"/>
                </a:solidFill>
                <a:latin typeface="+mj-lt"/>
                <a:ea typeface="+mj-ea"/>
                <a:cs typeface="+mj-cs"/>
              </a:defRPr>
            </a:lvl1pPr>
            <a:lvl2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2pPr>
            <a:lvl3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3pPr>
            <a:lvl4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4pPr>
            <a:lvl5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5pPr>
            <a:lvl6pPr marL="329595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6pPr>
            <a:lvl7pPr marL="659191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7pPr>
            <a:lvl8pPr marL="988786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8pPr>
            <a:lvl9pPr marL="1318382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1800" dirty="0" smtClean="0"/>
              <a:t>Title</a:t>
            </a:r>
            <a:endParaRPr lang="en-GB" sz="1800" dirty="0"/>
          </a:p>
        </p:txBody>
      </p:sp>
      <p:sp>
        <p:nvSpPr>
          <p:cNvPr id="4" name="TextBox 12"/>
          <p:cNvSpPr txBox="1">
            <a:spLocks noChangeArrowheads="1"/>
          </p:cNvSpPr>
          <p:nvPr userDrawn="1"/>
        </p:nvSpPr>
        <p:spPr bwMode="auto">
          <a:xfrm>
            <a:off x="2062163" y="2524125"/>
            <a:ext cx="27241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Keep all content in this area</a:t>
            </a:r>
          </a:p>
        </p:txBody>
      </p: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239316" y="1312867"/>
            <a:ext cx="638889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GB" smtClean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38125" y="1312869"/>
            <a:ext cx="6381750" cy="2955925"/>
          </a:xfrm>
          <a:prstGeom prst="rect">
            <a:avLst/>
          </a:prstGeom>
          <a:noFill/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0" tIns="0" rIns="0" bIns="0"/>
          <a:lstStyle/>
          <a:p>
            <a:pPr marL="202381" indent="-202381" defTabSz="914288" eaLnBrk="1" hangingPunct="1">
              <a:spcBef>
                <a:spcPct val="50000"/>
              </a:spcBef>
              <a:buClr>
                <a:srgbClr val="009FDA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1965"/>
                </a:solidFill>
                <a:cs typeface="+mn-cs"/>
              </a:rPr>
              <a:t>Content area</a:t>
            </a:r>
          </a:p>
        </p:txBody>
      </p:sp>
      <p:sp>
        <p:nvSpPr>
          <p:cNvPr id="7" name="TextBox 15"/>
          <p:cNvSpPr txBox="1">
            <a:spLocks noChangeArrowheads="1"/>
          </p:cNvSpPr>
          <p:nvPr userDrawn="1"/>
        </p:nvSpPr>
        <p:spPr bwMode="auto">
          <a:xfrm>
            <a:off x="238125" y="965200"/>
            <a:ext cx="3429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Keep all titles, trompets and subtitles in this area</a:t>
            </a:r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3689747" y="330200"/>
            <a:ext cx="29325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Never move Footer, Date and No placeholders</a:t>
            </a:r>
          </a:p>
        </p:txBody>
      </p:sp>
    </p:spTree>
    <p:extLst>
      <p:ext uri="{BB962C8B-B14F-4D97-AF65-F5344CB8AC3E}">
        <p14:creationId xmlns:p14="http://schemas.microsoft.com/office/powerpoint/2010/main" val="2482786768"/>
      </p:ext>
    </p:extLst>
  </p:cSld>
  <p:clrMapOvr>
    <a:masterClrMapping/>
  </p:clrMapOvr>
  <p:transition spd="med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23366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o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237600" y="385925"/>
            <a:ext cx="6382800" cy="12864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>
            <a:noAutofit/>
          </a:bodyPr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56235556"/>
      </p:ext>
    </p:extLst>
  </p:cSld>
  <p:clrMapOvr>
    <a:masterClrMapping/>
  </p:clrMapOvr>
  <p:transition spd="med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237600" y="906834"/>
            <a:ext cx="6382800" cy="19972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/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18951519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57868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040956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16" y="515426"/>
            <a:ext cx="5019374" cy="3754955"/>
          </a:xfrm>
        </p:spPr>
        <p:txBody>
          <a:bodyPr tIns="57593" anchor="t"/>
          <a:lstStyle>
            <a:lvl1pPr>
              <a:lnSpc>
                <a:spcPct val="90000"/>
              </a:lnSpc>
              <a:defRPr sz="4500" spc="-113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61170011"/>
      </p:ext>
    </p:extLst>
  </p:cSld>
  <p:clrMapOvr>
    <a:masterClrMapping/>
  </p:clrMapOvr>
  <p:transition spd="med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3547800" y="1312223"/>
            <a:ext cx="3072600" cy="29556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0558366"/>
      </p:ext>
    </p:extLst>
  </p:cSld>
  <p:clrMapOvr>
    <a:masterClrMapping/>
  </p:clrMapOvr>
  <p:transition spd="med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1742921"/>
      </p:ext>
    </p:extLst>
  </p:cSld>
  <p:clrMapOvr>
    <a:masterClrMapping/>
  </p:clrMapOvr>
  <p:transition spd="med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2445283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4652962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9437227"/>
      </p:ext>
    </p:extLst>
  </p:cSld>
  <p:clrMapOvr>
    <a:masterClrMapping/>
  </p:clrMapOvr>
  <p:transition spd="med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0"/>
          </p:nvPr>
        </p:nvSpPr>
        <p:spPr>
          <a:xfrm>
            <a:off x="189138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1"/>
          </p:nvPr>
        </p:nvSpPr>
        <p:spPr>
          <a:xfrm>
            <a:off x="3545157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2"/>
          </p:nvPr>
        </p:nvSpPr>
        <p:spPr>
          <a:xfrm>
            <a:off x="5204223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5149344"/>
      </p:ext>
    </p:extLst>
  </p:cSld>
  <p:clrMapOvr>
    <a:masterClrMapping/>
  </p:clrMapOvr>
  <p:transition spd="med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547800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237601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3547134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8"/>
          </p:nvPr>
        </p:nvSpPr>
        <p:spPr>
          <a:xfrm>
            <a:off x="236935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564741"/>
      </p:ext>
    </p:extLst>
  </p:cSld>
  <p:clrMapOvr>
    <a:masterClrMapping/>
  </p:clrMapOvr>
  <p:transition spd="med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idx="10"/>
          </p:nvPr>
        </p:nvSpPr>
        <p:spPr>
          <a:xfrm>
            <a:off x="2445283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5" name="Content Placeholder 2"/>
          <p:cNvSpPr>
            <a:spLocks noGrp="1"/>
          </p:cNvSpPr>
          <p:nvPr>
            <p:ph idx="11"/>
          </p:nvPr>
        </p:nvSpPr>
        <p:spPr>
          <a:xfrm>
            <a:off x="4652962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2"/>
          </p:nvPr>
        </p:nvSpPr>
        <p:spPr>
          <a:xfrm>
            <a:off x="237600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3"/>
          </p:nvPr>
        </p:nvSpPr>
        <p:spPr>
          <a:xfrm>
            <a:off x="2445283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4652962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81867532"/>
      </p:ext>
    </p:extLst>
  </p:cSld>
  <p:clrMapOvr>
    <a:masterClrMapping/>
  </p:clrMapOvr>
  <p:transition spd="med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background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51435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756267"/>
      </p:ext>
    </p:extLst>
  </p:cSld>
  <p:clrMapOvr>
    <a:masterClrMapping/>
  </p:clrMapOvr>
  <p:transition spd="med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top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648932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0409042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5423911"/>
      </p:ext>
    </p:extLst>
  </p:cSld>
  <p:clrMapOvr>
    <a:masterClrMapping/>
  </p:clrMapOvr>
  <p:transition spd="med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middl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312225"/>
            <a:ext cx="6858000" cy="2955788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9719579"/>
      </p:ext>
    </p:extLst>
  </p:cSld>
  <p:clrMapOvr>
    <a:masterClrMapping/>
  </p:clrMapOvr>
  <p:transition spd="med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4793" cy="51435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55084" y="515422"/>
            <a:ext cx="2965316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3655084" y="1312226"/>
            <a:ext cx="2965316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9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27743858"/>
      </p:ext>
    </p:extLst>
  </p:cSld>
  <p:clrMapOvr>
    <a:masterClrMapping/>
  </p:clrMapOvr>
  <p:transition spd="med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rge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7600" y="1312225"/>
            <a:ext cx="6382800" cy="2955788"/>
          </a:xfrm>
          <a:prstGeom prst="roundRect">
            <a:avLst>
              <a:gd name="adj" fmla="val 4683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2424448"/>
      </p:ext>
    </p:extLst>
  </p:cSld>
  <p:clrMapOvr>
    <a:masterClrMapping/>
  </p:clrMapOvr>
  <p:transition spd="med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1/2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48558" y="1312225"/>
            <a:ext cx="3070326" cy="2955788"/>
          </a:xfrm>
          <a:prstGeom prst="roundRect">
            <a:avLst>
              <a:gd name="adj" fmla="val 392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1525363"/>
      </p:ext>
    </p:extLst>
  </p:cSld>
  <p:clrMapOvr>
    <a:masterClrMapping/>
  </p:clrMapOvr>
  <p:transition spd="med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1/3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239118" y="1312226"/>
            <a:ext cx="4173473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1710" y="1312225"/>
            <a:ext cx="1968695" cy="2955788"/>
          </a:xfrm>
          <a:prstGeom prst="roundRect">
            <a:avLst>
              <a:gd name="adj" fmla="val 408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70195937"/>
      </p:ext>
    </p:extLst>
  </p:cSld>
  <p:clrMapOvr>
    <a:masterClrMapping/>
  </p:clrMapOvr>
  <p:transition spd="med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1/4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39121" y="1312226"/>
            <a:ext cx="4731665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37805485"/>
      </p:ext>
    </p:extLst>
  </p:cSld>
  <p:clrMapOvr>
    <a:masterClrMapping/>
  </p:clrMapOvr>
  <p:transition spd="med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239116" y="1312226"/>
            <a:ext cx="3074738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4549413"/>
      </p:ext>
    </p:extLst>
  </p:cSld>
  <p:clrMapOvr>
    <a:masterClrMapping/>
  </p:clrMapOvr>
  <p:transition spd="med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3545156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891378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237600" y="1312222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97154895"/>
      </p:ext>
    </p:extLst>
  </p:cSld>
  <p:clrMapOvr>
    <a:masterClrMapping/>
  </p:clrMapOvr>
  <p:transition spd="med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3"/>
          </p:nvPr>
        </p:nvSpPr>
        <p:spPr>
          <a:xfrm>
            <a:off x="239116" y="1312226"/>
            <a:ext cx="219274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3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2683595" y="1309928"/>
            <a:ext cx="3944115" cy="2958085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3348620"/>
      </p:ext>
    </p:extLst>
  </p:cSld>
  <p:clrMapOvr>
    <a:masterClrMapping/>
  </p:clrMapOvr>
  <p:transition spd="med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5"/>
          </p:nvPr>
        </p:nvSpPr>
        <p:spPr>
          <a:xfrm>
            <a:off x="3668659" y="1309928"/>
            <a:ext cx="2959055" cy="2958085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24"/>
          </p:nvPr>
        </p:nvSpPr>
        <p:spPr>
          <a:xfrm>
            <a:off x="239116" y="1312226"/>
            <a:ext cx="3188694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2130560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237600" y="385925"/>
            <a:ext cx="6382800" cy="12864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>
            <a:noAutofit/>
          </a:bodyPr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1912918"/>
      </p:ext>
    </p:extLst>
  </p:cSld>
  <p:clrMapOvr>
    <a:masterClrMapping/>
  </p:clrMapOvr>
  <p:transition spd="med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0" y="3"/>
            <a:ext cx="6858000" cy="5143499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7849279"/>
      </p:ext>
    </p:extLst>
  </p:cSld>
  <p:clrMapOvr>
    <a:masterClrMapping/>
  </p:clrMapOvr>
  <p:transition spd="med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rgin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38125" y="309564"/>
            <a:ext cx="6381750" cy="3959225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53995" tIns="53995" rIns="53995" bIns="53995" anchor="ctr"/>
          <a:lstStyle/>
          <a:p>
            <a:pPr algn="ctr" defTabSz="914288" eaLnBrk="1" hangingPunct="1">
              <a:spcBef>
                <a:spcPct val="50000"/>
              </a:spcBef>
              <a:defRPr/>
            </a:pPr>
            <a:endParaRPr lang="en-GB" sz="1800" b="1">
              <a:solidFill>
                <a:srgbClr val="001965"/>
              </a:solidFill>
              <a:cs typeface="+mn-cs"/>
            </a:endParaRPr>
          </a:p>
        </p:txBody>
      </p:sp>
      <p:sp>
        <p:nvSpPr>
          <p:cNvPr id="3" name="Title 6"/>
          <p:cNvSpPr txBox="1">
            <a:spLocks/>
          </p:cNvSpPr>
          <p:nvPr userDrawn="1"/>
        </p:nvSpPr>
        <p:spPr bwMode="auto">
          <a:xfrm>
            <a:off x="239316" y="577853"/>
            <a:ext cx="6388894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defTabSz="877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1965"/>
                </a:solidFill>
                <a:latin typeface="+mj-lt"/>
                <a:ea typeface="+mj-ea"/>
                <a:cs typeface="+mj-cs"/>
              </a:defRPr>
            </a:lvl1pPr>
            <a:lvl2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2pPr>
            <a:lvl3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3pPr>
            <a:lvl4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4pPr>
            <a:lvl5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5pPr>
            <a:lvl6pPr marL="329595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6pPr>
            <a:lvl7pPr marL="659191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7pPr>
            <a:lvl8pPr marL="988786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8pPr>
            <a:lvl9pPr marL="1318382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1800" dirty="0" smtClean="0"/>
              <a:t>Title</a:t>
            </a:r>
            <a:endParaRPr lang="en-GB" sz="1800" dirty="0"/>
          </a:p>
        </p:txBody>
      </p:sp>
      <p:sp>
        <p:nvSpPr>
          <p:cNvPr id="4" name="TextBox 12"/>
          <p:cNvSpPr txBox="1">
            <a:spLocks noChangeArrowheads="1"/>
          </p:cNvSpPr>
          <p:nvPr userDrawn="1"/>
        </p:nvSpPr>
        <p:spPr bwMode="auto">
          <a:xfrm>
            <a:off x="2062163" y="2524125"/>
            <a:ext cx="27241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Keep all content in this area</a:t>
            </a:r>
          </a:p>
        </p:txBody>
      </p: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239316" y="1312867"/>
            <a:ext cx="638889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GB" smtClean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38125" y="1312869"/>
            <a:ext cx="6381750" cy="2955925"/>
          </a:xfrm>
          <a:prstGeom prst="rect">
            <a:avLst/>
          </a:prstGeom>
          <a:noFill/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0" tIns="0" rIns="0" bIns="0"/>
          <a:lstStyle/>
          <a:p>
            <a:pPr marL="202381" indent="-202381" defTabSz="914288" eaLnBrk="1" hangingPunct="1">
              <a:spcBef>
                <a:spcPct val="50000"/>
              </a:spcBef>
              <a:buClr>
                <a:srgbClr val="009FDA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1965"/>
                </a:solidFill>
                <a:cs typeface="+mn-cs"/>
              </a:rPr>
              <a:t>Content area</a:t>
            </a:r>
          </a:p>
        </p:txBody>
      </p:sp>
      <p:sp>
        <p:nvSpPr>
          <p:cNvPr id="7" name="TextBox 15"/>
          <p:cNvSpPr txBox="1">
            <a:spLocks noChangeArrowheads="1"/>
          </p:cNvSpPr>
          <p:nvPr userDrawn="1"/>
        </p:nvSpPr>
        <p:spPr bwMode="auto">
          <a:xfrm>
            <a:off x="238125" y="965200"/>
            <a:ext cx="3429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Keep all titles, trompets and subtitles in this area</a:t>
            </a:r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3689747" y="330200"/>
            <a:ext cx="29325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900" smtClean="0">
                <a:solidFill>
                  <a:srgbClr val="E64A0E"/>
                </a:solidFill>
                <a:cs typeface="Arial" charset="0"/>
              </a:rPr>
              <a:t>Never move Footer, Date and No placeholders</a:t>
            </a:r>
          </a:p>
        </p:txBody>
      </p:sp>
    </p:spTree>
    <p:extLst>
      <p:ext uri="{BB962C8B-B14F-4D97-AF65-F5344CB8AC3E}">
        <p14:creationId xmlns:p14="http://schemas.microsoft.com/office/powerpoint/2010/main" val="2468229676"/>
      </p:ext>
    </p:extLst>
  </p:cSld>
  <p:clrMapOvr>
    <a:masterClrMapping/>
  </p:clrMapOvr>
  <p:transition spd="med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3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o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237600" y="385925"/>
            <a:ext cx="6382800" cy="12864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 anchorCtr="0">
            <a:noAutofit/>
          </a:bodyPr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GB" noProof="0" dirty="0" smtClean="0"/>
              <a:t>Insert </a:t>
            </a:r>
            <a:r>
              <a:rPr lang="en-GB" noProof="0" dirty="0" err="1" smtClean="0"/>
              <a:t>trompet</a:t>
            </a:r>
            <a:endParaRPr lang="en-GB" noProof="0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901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237600" y="906834"/>
            <a:ext cx="6382800" cy="19972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 anchorCtr="0"/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GB" noProof="0" dirty="0" smtClean="0"/>
              <a:t>Insert subtitle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544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16" y="515426"/>
            <a:ext cx="5019374" cy="3754955"/>
          </a:xfrm>
        </p:spPr>
        <p:txBody>
          <a:bodyPr tIns="57593" anchor="t"/>
          <a:lstStyle>
            <a:lvl1pPr>
              <a:lnSpc>
                <a:spcPct val="90000"/>
              </a:lnSpc>
              <a:defRPr sz="4500" spc="-113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1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470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3547800" y="1312223"/>
            <a:ext cx="3072600" cy="29556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1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159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981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2445283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4652962" y="1312226"/>
            <a:ext cx="196743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20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21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16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0"/>
          </p:nvPr>
        </p:nvSpPr>
        <p:spPr>
          <a:xfrm>
            <a:off x="1891380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1"/>
          </p:nvPr>
        </p:nvSpPr>
        <p:spPr>
          <a:xfrm>
            <a:off x="3545157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2"/>
          </p:nvPr>
        </p:nvSpPr>
        <p:spPr>
          <a:xfrm>
            <a:off x="5204223" y="1312226"/>
            <a:ext cx="1416178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663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237600" y="906834"/>
            <a:ext cx="6382800" cy="19972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999" anchor="ctr"/>
          <a:lstStyle>
            <a:lvl1pPr marL="0" indent="0" algn="l">
              <a:buFontTx/>
              <a:buNone/>
              <a:defRPr sz="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7600" y="1312226"/>
            <a:ext cx="63828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7124176"/>
      </p:ext>
    </p:extLst>
  </p:cSld>
  <p:clrMapOvr>
    <a:masterClrMapping/>
  </p:clrMapOvr>
  <p:transition spd="med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547800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237601" y="1312224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3547134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8"/>
          </p:nvPr>
        </p:nvSpPr>
        <p:spPr>
          <a:xfrm>
            <a:off x="236935" y="2873486"/>
            <a:ext cx="30726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32811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7600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idx="10"/>
          </p:nvPr>
        </p:nvSpPr>
        <p:spPr>
          <a:xfrm>
            <a:off x="2445283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5" name="Content Placeholder 2"/>
          <p:cNvSpPr>
            <a:spLocks noGrp="1"/>
          </p:cNvSpPr>
          <p:nvPr>
            <p:ph idx="11"/>
          </p:nvPr>
        </p:nvSpPr>
        <p:spPr>
          <a:xfrm>
            <a:off x="4652962" y="1312224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2"/>
          </p:nvPr>
        </p:nvSpPr>
        <p:spPr>
          <a:xfrm>
            <a:off x="237600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3"/>
          </p:nvPr>
        </p:nvSpPr>
        <p:spPr>
          <a:xfrm>
            <a:off x="2445283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4652962" y="2873486"/>
            <a:ext cx="1967438" cy="139689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1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8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7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background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5143500"/>
          </a:xfr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FFFFFF"/>
                </a:solidFill>
              </a:rPr>
              <a:t>NEXS, Copenhagen, 22nd January 2015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943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top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648932"/>
          </a:xfr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5"/>
          </p:nvPr>
        </p:nvSpPr>
        <p:spPr>
          <a:xfrm>
            <a:off x="237600" y="2873485"/>
            <a:ext cx="6382800" cy="139689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FFFFFF"/>
                </a:solidFill>
              </a:rPr>
              <a:t>NEXS, Copenhagen, 22nd January 2015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200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middl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312225"/>
            <a:ext cx="6858000" cy="2955788"/>
          </a:xfr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061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4793" cy="5143500"/>
          </a:xfr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55084" y="515422"/>
            <a:ext cx="2965316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3655084" y="1312226"/>
            <a:ext cx="2965316" cy="295578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9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5084" y="103909"/>
            <a:ext cx="1649906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420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rge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7600" y="1312225"/>
            <a:ext cx="6382800" cy="2955788"/>
          </a:xfrm>
          <a:prstGeom prst="roundRect">
            <a:avLst>
              <a:gd name="adj" fmla="val 4683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649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1/2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48558" y="1312225"/>
            <a:ext cx="3070326" cy="2955788"/>
          </a:xfrm>
          <a:prstGeom prst="roundRect">
            <a:avLst>
              <a:gd name="adj" fmla="val 3924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37601" y="1312226"/>
            <a:ext cx="30726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20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1/3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239118" y="1312226"/>
            <a:ext cx="4173473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1710" y="1312225"/>
            <a:ext cx="1968695" cy="2955788"/>
          </a:xfrm>
          <a:prstGeom prst="roundRect">
            <a:avLst>
              <a:gd name="adj" fmla="val 4084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865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1/4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202900" y="1312225"/>
            <a:ext cx="1417500" cy="2955788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39121" y="1312226"/>
            <a:ext cx="4731665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7600" y="515422"/>
            <a:ext cx="6382800" cy="391412"/>
          </a:xfrm>
        </p:spPr>
        <p:txBody>
          <a:bodyPr anchor="ctr" anchorCtr="0"/>
          <a:lstStyle>
            <a:lvl1pPr>
              <a:defRPr sz="18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9718" y="103909"/>
            <a:ext cx="217527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0365" y="103909"/>
            <a:ext cx="90130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9108" eaLnBrk="1" hangingPunct="1">
              <a:spcBef>
                <a:spcPct val="0"/>
              </a:spcBef>
              <a:defRPr sz="5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a-DK" smtClean="0">
                <a:solidFill>
                  <a:srgbClr val="82786F"/>
                </a:solidFill>
              </a:rPr>
              <a:t>NEXS, Copenhagen, 22nd January 2015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86116" y="105052"/>
            <a:ext cx="234284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658334" eaLnBrk="1" hangingPunct="1">
              <a:defRPr sz="5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585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0" descr="top_uk_58_02"/>
          <p:cNvPicPr>
            <a:picLocks noChangeAspect="1" noChangeArrowheads="1"/>
          </p:cNvPicPr>
          <p:nvPr/>
        </p:nvPicPr>
        <p:blipFill>
          <a:blip r:embed="rId107"/>
          <a:srcRect r="20320"/>
          <a:stretch>
            <a:fillRect/>
          </a:stretch>
        </p:blipFill>
        <p:spPr bwMode="auto">
          <a:xfrm>
            <a:off x="0" y="1"/>
            <a:ext cx="6858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80" name="Line 20"/>
          <p:cNvSpPr>
            <a:spLocks noChangeShapeType="1"/>
          </p:cNvSpPr>
          <p:nvPr/>
        </p:nvSpPr>
        <p:spPr bwMode="auto">
          <a:xfrm flipH="1">
            <a:off x="3574" y="5020866"/>
            <a:ext cx="6861572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da-DK"/>
          </a:p>
        </p:txBody>
      </p:sp>
      <p:pic>
        <p:nvPicPr>
          <p:cNvPr id="10" name="Picture 9" descr="SCIENCE_bot.png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326"/>
            <a:ext cx="6858000" cy="963900"/>
          </a:xfrm>
          <a:prstGeom prst="rect">
            <a:avLst/>
          </a:prstGeom>
        </p:spPr>
      </p:pic>
      <p:sp>
        <p:nvSpPr>
          <p:cNvPr id="66591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3800" y="-2380"/>
            <a:ext cx="4689900" cy="19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F8F8F8"/>
                </a:solidFill>
              </a:defRPr>
            </a:lvl1pPr>
          </a:lstStyle>
          <a:p>
            <a:endParaRPr lang="da-DK"/>
          </a:p>
        </p:txBody>
      </p:sp>
      <p:sp>
        <p:nvSpPr>
          <p:cNvPr id="66596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782241" y="345288"/>
            <a:ext cx="4932900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titeltypografi i masteren</a:t>
            </a:r>
          </a:p>
        </p:txBody>
      </p:sp>
      <p:sp>
        <p:nvSpPr>
          <p:cNvPr id="66597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243" y="1031088"/>
            <a:ext cx="4932759" cy="308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2"/>
          </p:nvPr>
        </p:nvSpPr>
        <p:spPr>
          <a:xfrm>
            <a:off x="783000" y="4762800"/>
            <a:ext cx="4932900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>
          <a:xfrm>
            <a:off x="783000" y="4881600"/>
            <a:ext cx="1600200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82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43" r:id="rId18"/>
    <p:sldLayoutId id="2147484132" r:id="rId19"/>
    <p:sldLayoutId id="2147484133" r:id="rId20"/>
    <p:sldLayoutId id="2147484134" r:id="rId21"/>
    <p:sldLayoutId id="2147484135" r:id="rId22"/>
    <p:sldLayoutId id="2147484136" r:id="rId23"/>
    <p:sldLayoutId id="2147484137" r:id="rId24"/>
    <p:sldLayoutId id="2147484138" r:id="rId25"/>
    <p:sldLayoutId id="2147484139" r:id="rId26"/>
    <p:sldLayoutId id="2147484140" r:id="rId27"/>
    <p:sldLayoutId id="2147484141" r:id="rId28"/>
    <p:sldLayoutId id="2147484142" r:id="rId29"/>
    <p:sldLayoutId id="2147484144" r:id="rId30"/>
    <p:sldLayoutId id="2147484145" r:id="rId31"/>
    <p:sldLayoutId id="2147484149" r:id="rId32"/>
    <p:sldLayoutId id="2147484150" r:id="rId33"/>
    <p:sldLayoutId id="2147484151" r:id="rId34"/>
    <p:sldLayoutId id="2147484152" r:id="rId35"/>
    <p:sldLayoutId id="2147484153" r:id="rId36"/>
    <p:sldLayoutId id="2147484154" r:id="rId37"/>
    <p:sldLayoutId id="2147484155" r:id="rId38"/>
    <p:sldLayoutId id="2147484156" r:id="rId39"/>
    <p:sldLayoutId id="2147484157" r:id="rId40"/>
    <p:sldLayoutId id="2147484158" r:id="rId41"/>
    <p:sldLayoutId id="2147484159" r:id="rId42"/>
    <p:sldLayoutId id="2147484160" r:id="rId43"/>
    <p:sldLayoutId id="2147484161" r:id="rId44"/>
    <p:sldLayoutId id="2147484162" r:id="rId45"/>
    <p:sldLayoutId id="2147484163" r:id="rId46"/>
    <p:sldLayoutId id="2147484164" r:id="rId47"/>
    <p:sldLayoutId id="2147484165" r:id="rId48"/>
    <p:sldLayoutId id="2147484166" r:id="rId49"/>
    <p:sldLayoutId id="2147484167" r:id="rId50"/>
    <p:sldLayoutId id="2147484168" r:id="rId51"/>
    <p:sldLayoutId id="2147484169" r:id="rId52"/>
    <p:sldLayoutId id="2147484170" r:id="rId53"/>
    <p:sldLayoutId id="2147484171" r:id="rId54"/>
    <p:sldLayoutId id="2147484172" r:id="rId55"/>
    <p:sldLayoutId id="2147484173" r:id="rId56"/>
    <p:sldLayoutId id="2147484175" r:id="rId57"/>
    <p:sldLayoutId id="2147484176" r:id="rId58"/>
    <p:sldLayoutId id="2147484177" r:id="rId59"/>
    <p:sldLayoutId id="2147484178" r:id="rId60"/>
    <p:sldLayoutId id="2147484179" r:id="rId61"/>
    <p:sldLayoutId id="2147484180" r:id="rId62"/>
    <p:sldLayoutId id="2147484181" r:id="rId63"/>
    <p:sldLayoutId id="2147484182" r:id="rId64"/>
    <p:sldLayoutId id="2147484183" r:id="rId65"/>
    <p:sldLayoutId id="2147484184" r:id="rId66"/>
    <p:sldLayoutId id="2147484185" r:id="rId67"/>
    <p:sldLayoutId id="2147484186" r:id="rId68"/>
    <p:sldLayoutId id="2147484187" r:id="rId69"/>
    <p:sldLayoutId id="2147484188" r:id="rId70"/>
    <p:sldLayoutId id="2147484189" r:id="rId71"/>
    <p:sldLayoutId id="2147484190" r:id="rId72"/>
    <p:sldLayoutId id="2147484191" r:id="rId73"/>
    <p:sldLayoutId id="2147484192" r:id="rId74"/>
    <p:sldLayoutId id="2147484193" r:id="rId75"/>
    <p:sldLayoutId id="2147484194" r:id="rId76"/>
    <p:sldLayoutId id="2147484195" r:id="rId77"/>
    <p:sldLayoutId id="2147484196" r:id="rId78"/>
    <p:sldLayoutId id="2147484197" r:id="rId79"/>
    <p:sldLayoutId id="2147484198" r:id="rId80"/>
    <p:sldLayoutId id="2147484199" r:id="rId81"/>
    <p:sldLayoutId id="2147484200" r:id="rId82"/>
    <p:sldLayoutId id="2147484201" r:id="rId83"/>
    <p:sldLayoutId id="2147484202" r:id="rId84"/>
    <p:sldLayoutId id="2147484203" r:id="rId85"/>
    <p:sldLayoutId id="2147484204" r:id="rId86"/>
    <p:sldLayoutId id="2147484205" r:id="rId87"/>
    <p:sldLayoutId id="2147484206" r:id="rId88"/>
    <p:sldLayoutId id="2147484207" r:id="rId89"/>
    <p:sldLayoutId id="2147484208" r:id="rId90"/>
    <p:sldLayoutId id="2147484209" r:id="rId91"/>
    <p:sldLayoutId id="2147484210" r:id="rId92"/>
    <p:sldLayoutId id="2147484211" r:id="rId93"/>
    <p:sldLayoutId id="2147484212" r:id="rId94"/>
    <p:sldLayoutId id="2147484213" r:id="rId95"/>
    <p:sldLayoutId id="2147484214" r:id="rId96"/>
    <p:sldLayoutId id="2147484215" r:id="rId97"/>
    <p:sldLayoutId id="2147484216" r:id="rId98"/>
    <p:sldLayoutId id="2147484217" r:id="rId99"/>
    <p:sldLayoutId id="2147484218" r:id="rId100"/>
    <p:sldLayoutId id="2147484219" r:id="rId101"/>
    <p:sldLayoutId id="2147484220" r:id="rId102"/>
    <p:sldLayoutId id="2147484221" r:id="rId103"/>
    <p:sldLayoutId id="2147484222" r:id="rId104"/>
    <p:sldLayoutId id="2147484223" r:id="rId105"/>
  </p:sldLayoutIdLst>
  <p:transition spd="med">
    <p:split orient="vert"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100">
          <a:solidFill>
            <a:srgbClr val="46743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5pPr>
      <a:lvl6pPr marL="257144"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6pPr>
      <a:lvl7pPr marL="514289"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7pPr>
      <a:lvl8pPr marL="771430"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8pPr>
      <a:lvl9pPr marL="1028573" algn="l" rtl="0" eaLnBrk="1" fontAlgn="base" hangingPunct="1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900">
          <a:solidFill>
            <a:srgbClr val="212121"/>
          </a:solidFill>
          <a:latin typeface="+mn-lt"/>
          <a:ea typeface="+mn-ea"/>
          <a:cs typeface="+mn-cs"/>
        </a:defRPr>
      </a:lvl1pPr>
      <a:lvl2pPr marL="417857" indent="-160715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2pPr>
      <a:lvl3pPr marL="644643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3pPr>
      <a:lvl4pPr marL="900001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4pPr>
      <a:lvl5pPr marL="1157143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5pPr>
      <a:lvl6pPr marL="1414288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6pPr>
      <a:lvl7pPr marL="1671428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7pPr>
      <a:lvl8pPr marL="1928573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8pPr>
      <a:lvl9pPr marL="2185718" indent="-128573" algn="l" rtl="0" eaLnBrk="1" fontAlgn="base" hangingPunct="1">
        <a:spcBef>
          <a:spcPct val="20000"/>
        </a:spcBef>
        <a:spcAft>
          <a:spcPct val="0"/>
        </a:spcAft>
        <a:buChar char="•"/>
        <a:defRPr sz="900">
          <a:solidFill>
            <a:srgbClr val="212121"/>
          </a:solidFill>
          <a:latin typeface="+mn-lt"/>
        </a:defRPr>
      </a:lvl9pPr>
    </p:bodyStyle>
    <p:otherStyle>
      <a:defPPr>
        <a:defRPr lang="en-US"/>
      </a:defPPr>
      <a:lvl1pPr marL="0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44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89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71430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73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715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857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00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144" algn="l" defTabSz="51428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0" descr="top_uk_58_02"/>
          <p:cNvPicPr>
            <a:picLocks noChangeAspect="1" noChangeArrowheads="1"/>
          </p:cNvPicPr>
          <p:nvPr userDrawn="1"/>
        </p:nvPicPr>
        <p:blipFill>
          <a:blip r:embed="rId9"/>
          <a:srcRect r="20320"/>
          <a:stretch>
            <a:fillRect/>
          </a:stretch>
        </p:blipFill>
        <p:spPr bwMode="auto">
          <a:xfrm>
            <a:off x="0" y="1"/>
            <a:ext cx="6858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80" name="Line 20"/>
          <p:cNvSpPr>
            <a:spLocks noChangeShapeType="1"/>
          </p:cNvSpPr>
          <p:nvPr/>
        </p:nvSpPr>
        <p:spPr bwMode="auto">
          <a:xfrm flipH="1">
            <a:off x="3574" y="5020866"/>
            <a:ext cx="6861572" cy="0"/>
          </a:xfrm>
          <a:prstGeom prst="line">
            <a:avLst/>
          </a:prstGeom>
          <a:noFill/>
          <a:ln w="9525">
            <a:solidFill>
              <a:srgbClr val="46743C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1" hangingPunct="1"/>
            <a:endParaRPr lang="da-DK" sz="1800">
              <a:solidFill>
                <a:srgbClr val="6E6E6E"/>
              </a:solidFill>
              <a:cs typeface="+mn-cs"/>
            </a:endParaRPr>
          </a:p>
        </p:txBody>
      </p:sp>
      <p:pic>
        <p:nvPicPr>
          <p:cNvPr id="10" name="Picture 9" descr="SCIENCE_bot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326"/>
            <a:ext cx="6858000" cy="963900"/>
          </a:xfrm>
          <a:prstGeom prst="rect">
            <a:avLst/>
          </a:prstGeom>
        </p:spPr>
      </p:pic>
      <p:sp>
        <p:nvSpPr>
          <p:cNvPr id="66591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3800" y="-2380"/>
            <a:ext cx="4689900" cy="19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F8F8F8"/>
                </a:solidFill>
              </a:defRPr>
            </a:lvl1pPr>
          </a:lstStyle>
          <a:p>
            <a:pPr eaLnBrk="1" hangingPunct="1"/>
            <a:endParaRPr lang="da-DK">
              <a:cs typeface="+mn-cs"/>
            </a:endParaRPr>
          </a:p>
        </p:txBody>
      </p:sp>
      <p:sp>
        <p:nvSpPr>
          <p:cNvPr id="66596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782241" y="345287"/>
            <a:ext cx="4932900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titeltypografi i masteren</a:t>
            </a:r>
          </a:p>
        </p:txBody>
      </p:sp>
      <p:sp>
        <p:nvSpPr>
          <p:cNvPr id="66597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243" y="1031087"/>
            <a:ext cx="4932759" cy="308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2"/>
          </p:nvPr>
        </p:nvSpPr>
        <p:spPr>
          <a:xfrm>
            <a:off x="783000" y="4762800"/>
            <a:ext cx="4932900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/>
            <a:r>
              <a:rPr lang="da-DK" smtClean="0">
                <a:cs typeface="+mn-cs"/>
              </a:rPr>
              <a:t>NEXS, Copenhagen, 22nd January 2015</a:t>
            </a:r>
            <a:endParaRPr lang="da-DK"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>
          <a:xfrm>
            <a:off x="783000" y="4881600"/>
            <a:ext cx="1600200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/>
            <a:r>
              <a:rPr lang="da-DK" smtClean="0">
                <a:cs typeface="+mn-cs"/>
              </a:rPr>
              <a:t>Dias </a:t>
            </a:r>
            <a:fld id="{7F2F4859-20B3-4E01-9FAB-E1258BF5AE84}" type="slidenum">
              <a:rPr lang="da-DK" smtClean="0">
                <a:cs typeface="+mn-cs"/>
              </a:rPr>
              <a:pPr eaLnBrk="1" hangingPunct="1"/>
              <a:t>‹#›</a:t>
            </a:fld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</p:sldLayoutIdLst>
  <p:transition spd="med">
    <p:split orient="vert"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46743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5pPr>
      <a:lvl6pPr marL="342857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6pPr>
      <a:lvl7pPr marL="685715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7pPr>
      <a:lvl8pPr marL="1028573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8pPr>
      <a:lvl9pPr marL="137143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212121"/>
          </a:solidFill>
          <a:latin typeface="+mn-lt"/>
          <a:ea typeface="+mn-ea"/>
          <a:cs typeface="+mn-cs"/>
        </a:defRPr>
      </a:lvl1pPr>
      <a:lvl2pPr marL="557143" indent="-214288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2pPr>
      <a:lvl3pPr marL="859526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3pPr>
      <a:lvl4pPr marL="1200000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4pPr>
      <a:lvl5pPr marL="1542857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5pPr>
      <a:lvl6pPr marL="1885715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6pPr>
      <a:lvl7pPr marL="2228573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7pPr>
      <a:lvl8pPr marL="2571430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8pPr>
      <a:lvl9pPr marL="2914289" indent="-17143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 eaLnBrk="1" fontAlgn="auto" hangingPunct="1">
              <a:spcBef>
                <a:spcPts val="0"/>
              </a:spcBef>
              <a:spcAft>
                <a:spcPts val="0"/>
              </a:spcAft>
            </a:pPr>
            <a:fld id="{5343836C-F1BE-45E8-A170-2D81B811A99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715" eaLnBrk="1" fontAlgn="auto" hangingPunct="1">
                <a:spcBef>
                  <a:spcPts val="0"/>
                </a:spcBef>
                <a:spcAft>
                  <a:spcPts val="0"/>
                </a:spcAft>
              </a:pPr>
              <a:t>08/09/2015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 eaLnBrk="1" fontAlgn="auto" hangingPunct="1">
              <a:spcBef>
                <a:spcPts val="0"/>
              </a:spcBef>
              <a:spcAft>
                <a:spcPts val="0"/>
              </a:spcAft>
            </a:pPr>
            <a:fld id="{BDBC35AB-BEAC-49E0-AE64-51F43A497E9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7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fld id="{5343836C-F1BE-45E8-A170-2D81B811A99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t>08/09/2015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fld id="{BDBC35AB-BEAC-49E0-AE64-51F43A497E9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defTabSz="68573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0" indent="-257150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3" algn="l" defTabSz="685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</a:pPr>
            <a:fld id="{5343836C-F1BE-45E8-A170-2D81B811A99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766" eaLnBrk="1" fontAlgn="auto" hangingPunct="1">
                <a:spcBef>
                  <a:spcPts val="0"/>
                </a:spcBef>
                <a:spcAft>
                  <a:spcPts val="0"/>
                </a:spcAft>
              </a:pPr>
              <a:t>08/09/2015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</a:pPr>
            <a:fld id="{BDBC35AB-BEAC-49E0-AE64-51F43A497E9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76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defTabSz="6857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1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83431" y="4881568"/>
            <a:ext cx="1600200" cy="10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9" rIns="68573" bIns="34289"/>
          <a:lstStyle>
            <a:lvl1pPr eaLnBrk="0" hangingPunct="0">
              <a:spcBef>
                <a:spcPct val="20000"/>
              </a:spcBef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1pPr>
            <a:lvl2pPr marL="557143" indent="-214288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2pPr>
            <a:lvl3pPr marL="857144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3pPr>
            <a:lvl4pPr marL="1200000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4pPr>
            <a:lvl5pPr marL="1542857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5pPr>
            <a:lvl6pPr marL="1885715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6pPr>
            <a:lvl7pPr marL="2228573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7pPr>
            <a:lvl8pPr marL="2571430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8pPr>
            <a:lvl9pPr marL="2914289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a-DK" altLang="en-US" sz="700">
                <a:solidFill>
                  <a:srgbClr val="000000"/>
                </a:solidFill>
              </a:rPr>
              <a:t>Dias </a:t>
            </a:r>
            <a:fld id="{72B7DF2D-9634-4DED-BCD4-F2542639604D}" type="slidenum">
              <a:rPr lang="da-DK" altLang="en-US" sz="7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da-DK" altLang="en-US" sz="70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smtClean="0"/>
              <a:t>NEXS, Copenhagen, 22nd January 2015</a:t>
            </a:r>
            <a:endParaRPr lang="da-DK" noProof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7" y="-52251"/>
            <a:ext cx="7024252" cy="521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Nu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40" y="4201519"/>
            <a:ext cx="1437277" cy="8079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3143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27" y="-88900"/>
            <a:ext cx="6976128" cy="525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3399"/>
            <a:ext cx="6959600" cy="522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0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altLang="da-DK" dirty="0" smtClean="0"/>
              <a:t>University of Copenhagen – </a:t>
            </a:r>
            <a:r>
              <a:rPr lang="da-DK" altLang="da-DK" dirty="0" err="1" smtClean="0"/>
              <a:t>inaugurated</a:t>
            </a:r>
            <a:r>
              <a:rPr lang="da-DK" altLang="da-DK" dirty="0" smtClean="0"/>
              <a:t> on 1st June 1479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1pPr>
            <a:lvl2pPr marL="557143" indent="-214288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2pPr>
            <a:lvl3pPr marL="857144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3pPr>
            <a:lvl4pPr marL="1200000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4pPr>
            <a:lvl5pPr marL="1542857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5pPr>
            <a:lvl6pPr marL="1885715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6pPr>
            <a:lvl7pPr marL="2228573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7pPr>
            <a:lvl8pPr marL="2571430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8pPr>
            <a:lvl9pPr marL="2914289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a-DK" altLang="da-DK" sz="700">
                <a:solidFill>
                  <a:srgbClr val="000000"/>
                </a:solidFill>
              </a:rPr>
              <a:t>Dias </a:t>
            </a:r>
            <a:fld id="{20944727-5191-49CE-BC02-3072FB0E2CFE}" type="slidenum">
              <a:rPr lang="da-DK" altLang="da-DK" sz="7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da-DK" altLang="da-DK" sz="700">
              <a:solidFill>
                <a:srgbClr val="000000"/>
              </a:solidFill>
            </a:endParaRPr>
          </a:p>
        </p:txBody>
      </p:sp>
      <p:pic>
        <p:nvPicPr>
          <p:cNvPr id="81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6" y="951315"/>
            <a:ext cx="5347097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705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2050" name="Picture 1" descr="http://alumni.ku.dk/billeder/gamlebilleder/pics/stinebossetalerifestsalen-indtro.jpg?size=500x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6" y="0"/>
            <a:ext cx="6886536" cy="515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74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KU_Campuskort_r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79" y="990600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3" name="Group 3"/>
          <p:cNvGrpSpPr>
            <a:grpSpLocks/>
          </p:cNvGrpSpPr>
          <p:nvPr/>
        </p:nvGrpSpPr>
        <p:grpSpPr bwMode="auto">
          <a:xfrm>
            <a:off x="95252" y="2819411"/>
            <a:ext cx="2294335" cy="1331119"/>
            <a:chOff x="99" y="2592"/>
            <a:chExt cx="1927" cy="1118"/>
          </a:xfrm>
        </p:grpSpPr>
        <p:sp>
          <p:nvSpPr>
            <p:cNvPr id="104484" name="Text Box 4"/>
            <p:cNvSpPr txBox="1">
              <a:spLocks noChangeArrowheads="1"/>
            </p:cNvSpPr>
            <p:nvPr/>
          </p:nvSpPr>
          <p:spPr bwMode="auto">
            <a:xfrm>
              <a:off x="99" y="3490"/>
              <a:ext cx="153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da-DK" sz="1100"/>
                <a:t>Frederiksberg Campus</a:t>
              </a:r>
            </a:p>
          </p:txBody>
        </p:sp>
        <p:sp>
          <p:nvSpPr>
            <p:cNvPr id="104485" name="Line 5"/>
            <p:cNvSpPr>
              <a:spLocks noChangeShapeType="1"/>
            </p:cNvSpPr>
            <p:nvPr/>
          </p:nvSpPr>
          <p:spPr bwMode="auto">
            <a:xfrm flipH="1">
              <a:off x="159" y="3696"/>
              <a:ext cx="144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86" name="Line 6"/>
            <p:cNvSpPr>
              <a:spLocks noChangeShapeType="1"/>
            </p:cNvSpPr>
            <p:nvPr/>
          </p:nvSpPr>
          <p:spPr bwMode="auto">
            <a:xfrm flipH="1">
              <a:off x="1594" y="2640"/>
              <a:ext cx="384" cy="105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87" name="Oval 7"/>
            <p:cNvSpPr>
              <a:spLocks noChangeArrowheads="1"/>
            </p:cNvSpPr>
            <p:nvPr/>
          </p:nvSpPr>
          <p:spPr bwMode="auto">
            <a:xfrm>
              <a:off x="1930" y="259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a-DK" altLang="da-DK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3368" name="Group 8"/>
          <p:cNvGrpSpPr>
            <a:grpSpLocks/>
          </p:cNvGrpSpPr>
          <p:nvPr/>
        </p:nvGrpSpPr>
        <p:grpSpPr bwMode="auto">
          <a:xfrm>
            <a:off x="79774" y="945356"/>
            <a:ext cx="3383756" cy="1702594"/>
            <a:chOff x="86" y="1018"/>
            <a:chExt cx="2842" cy="1430"/>
          </a:xfrm>
        </p:grpSpPr>
        <p:sp>
          <p:nvSpPr>
            <p:cNvPr id="104480" name="Line 9"/>
            <p:cNvSpPr>
              <a:spLocks noChangeShapeType="1"/>
            </p:cNvSpPr>
            <p:nvPr/>
          </p:nvSpPr>
          <p:spPr bwMode="auto">
            <a:xfrm flipH="1">
              <a:off x="149" y="1241"/>
              <a:ext cx="1440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81" name="Text Box 10"/>
            <p:cNvSpPr txBox="1">
              <a:spLocks noChangeArrowheads="1"/>
            </p:cNvSpPr>
            <p:nvPr/>
          </p:nvSpPr>
          <p:spPr bwMode="auto">
            <a:xfrm>
              <a:off x="86" y="1018"/>
              <a:ext cx="153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da-DK" sz="1100"/>
                <a:t>City Campus</a:t>
              </a:r>
            </a:p>
          </p:txBody>
        </p:sp>
        <p:sp>
          <p:nvSpPr>
            <p:cNvPr id="104482" name="Line 11"/>
            <p:cNvSpPr>
              <a:spLocks noChangeShapeType="1"/>
            </p:cNvSpPr>
            <p:nvPr/>
          </p:nvSpPr>
          <p:spPr bwMode="auto">
            <a:xfrm flipH="1" flipV="1">
              <a:off x="1584" y="1238"/>
              <a:ext cx="1296" cy="116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83" name="Oval 12"/>
            <p:cNvSpPr>
              <a:spLocks noChangeArrowheads="1"/>
            </p:cNvSpPr>
            <p:nvPr/>
          </p:nvSpPr>
          <p:spPr bwMode="auto">
            <a:xfrm>
              <a:off x="2832" y="2352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a-DK" altLang="da-DK" sz="1800">
                <a:solidFill>
                  <a:schemeClr val="tx1"/>
                </a:solidFill>
              </a:endParaRPr>
            </a:p>
          </p:txBody>
        </p:sp>
      </p:grpSp>
      <p:sp>
        <p:nvSpPr>
          <p:cNvPr id="104453" name="Rectangle 13"/>
          <p:cNvSpPr>
            <a:spLocks noChangeArrowheads="1"/>
          </p:cNvSpPr>
          <p:nvPr/>
        </p:nvSpPr>
        <p:spPr bwMode="auto">
          <a:xfrm>
            <a:off x="91679" y="933450"/>
            <a:ext cx="19431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3" tIns="34289" rIns="68573" bIns="34289" anchor="ctr"/>
          <a:lstStyle>
            <a:lvl1pPr eaLnBrk="0" hangingPunct="0">
              <a:spcBef>
                <a:spcPct val="20000"/>
              </a:spcBef>
              <a:defRPr sz="1600">
                <a:solidFill>
                  <a:srgbClr val="21212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a-DK" altLang="da-DK" sz="1800">
              <a:solidFill>
                <a:schemeClr val="tx1"/>
              </a:solidFill>
            </a:endParaRPr>
          </a:p>
        </p:txBody>
      </p:sp>
      <p:sp>
        <p:nvSpPr>
          <p:cNvPr id="104454" name="Rectangle 14"/>
          <p:cNvSpPr>
            <a:spLocks noChangeArrowheads="1"/>
          </p:cNvSpPr>
          <p:nvPr/>
        </p:nvSpPr>
        <p:spPr bwMode="auto">
          <a:xfrm>
            <a:off x="148828" y="3905250"/>
            <a:ext cx="154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3" tIns="34289" rIns="68573" bIns="34289" anchor="ctr"/>
          <a:lstStyle>
            <a:lvl1pPr eaLnBrk="0" hangingPunct="0">
              <a:spcBef>
                <a:spcPct val="20000"/>
              </a:spcBef>
              <a:defRPr sz="1600">
                <a:solidFill>
                  <a:srgbClr val="21212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21212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a-DK" altLang="da-DK" sz="1800">
              <a:solidFill>
                <a:schemeClr val="tx1"/>
              </a:solidFill>
            </a:endParaRPr>
          </a:p>
        </p:txBody>
      </p:sp>
      <p:sp>
        <p:nvSpPr>
          <p:cNvPr id="104455" name="Rectangle 15"/>
          <p:cNvSpPr>
            <a:spLocks noGrp="1" noChangeArrowheads="1"/>
          </p:cNvSpPr>
          <p:nvPr>
            <p:ph type="title"/>
          </p:nvPr>
        </p:nvSpPr>
        <p:spPr>
          <a:xfrm>
            <a:off x="2014106" y="288920"/>
            <a:ext cx="2878173" cy="432197"/>
          </a:xfrm>
        </p:spPr>
        <p:txBody>
          <a:bodyPr/>
          <a:lstStyle/>
          <a:p>
            <a:pPr eaLnBrk="1" hangingPunct="1"/>
            <a:r>
              <a:rPr lang="en-GB" altLang="da-DK" dirty="0" smtClean="0"/>
              <a:t>Four campuses in central Copenhagen</a:t>
            </a: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4046936" y="3848100"/>
            <a:ext cx="2674144" cy="285750"/>
            <a:chOff x="3418" y="3456"/>
            <a:chExt cx="2246" cy="240"/>
          </a:xfrm>
        </p:grpSpPr>
        <p:sp>
          <p:nvSpPr>
            <p:cNvPr id="104476" name="Line 17"/>
            <p:cNvSpPr>
              <a:spLocks noChangeShapeType="1"/>
            </p:cNvSpPr>
            <p:nvPr/>
          </p:nvSpPr>
          <p:spPr bwMode="auto">
            <a:xfrm flipH="1">
              <a:off x="4032" y="3696"/>
              <a:ext cx="1584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77" name="Text Box 18"/>
            <p:cNvSpPr txBox="1">
              <a:spLocks noChangeArrowheads="1"/>
            </p:cNvSpPr>
            <p:nvPr/>
          </p:nvSpPr>
          <p:spPr bwMode="auto">
            <a:xfrm>
              <a:off x="4128" y="3456"/>
              <a:ext cx="153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GB" altLang="da-DK" sz="1100"/>
                <a:t>South Campus</a:t>
              </a:r>
            </a:p>
          </p:txBody>
        </p:sp>
        <p:sp>
          <p:nvSpPr>
            <p:cNvPr id="104478" name="Line 19"/>
            <p:cNvSpPr>
              <a:spLocks noChangeShapeType="1"/>
            </p:cNvSpPr>
            <p:nvPr/>
          </p:nvSpPr>
          <p:spPr bwMode="auto">
            <a:xfrm flipH="1" flipV="1">
              <a:off x="3504" y="3648"/>
              <a:ext cx="528" cy="4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79" name="Oval 20"/>
            <p:cNvSpPr>
              <a:spLocks noChangeArrowheads="1"/>
            </p:cNvSpPr>
            <p:nvPr/>
          </p:nvSpPr>
          <p:spPr bwMode="auto">
            <a:xfrm>
              <a:off x="3418" y="3595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a-DK" altLang="da-DK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3381" name="Group 21"/>
          <p:cNvGrpSpPr>
            <a:grpSpLocks/>
          </p:cNvGrpSpPr>
          <p:nvPr/>
        </p:nvGrpSpPr>
        <p:grpSpPr bwMode="auto">
          <a:xfrm>
            <a:off x="3006329" y="978694"/>
            <a:ext cx="3714750" cy="869156"/>
            <a:chOff x="2544" y="1046"/>
            <a:chExt cx="3120" cy="730"/>
          </a:xfrm>
        </p:grpSpPr>
        <p:sp>
          <p:nvSpPr>
            <p:cNvPr id="104472" name="Text Box 22"/>
            <p:cNvSpPr txBox="1">
              <a:spLocks noChangeArrowheads="1"/>
            </p:cNvSpPr>
            <p:nvPr/>
          </p:nvSpPr>
          <p:spPr bwMode="auto">
            <a:xfrm>
              <a:off x="4128" y="1046"/>
              <a:ext cx="153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GB" altLang="da-DK" sz="1100"/>
                <a:t>North Campus</a:t>
              </a:r>
            </a:p>
          </p:txBody>
        </p:sp>
        <p:sp>
          <p:nvSpPr>
            <p:cNvPr id="104473" name="Line 23"/>
            <p:cNvSpPr>
              <a:spLocks noChangeShapeType="1"/>
            </p:cNvSpPr>
            <p:nvPr/>
          </p:nvSpPr>
          <p:spPr bwMode="auto">
            <a:xfrm flipH="1">
              <a:off x="3936" y="1248"/>
              <a:ext cx="168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74" name="Line 24"/>
            <p:cNvSpPr>
              <a:spLocks noChangeShapeType="1"/>
            </p:cNvSpPr>
            <p:nvPr/>
          </p:nvSpPr>
          <p:spPr bwMode="auto">
            <a:xfrm flipH="1">
              <a:off x="2592" y="1248"/>
              <a:ext cx="1344" cy="48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75" name="Oval 25"/>
            <p:cNvSpPr>
              <a:spLocks noChangeArrowheads="1"/>
            </p:cNvSpPr>
            <p:nvPr/>
          </p:nvSpPr>
          <p:spPr bwMode="auto">
            <a:xfrm>
              <a:off x="2544" y="1680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a-DK" altLang="da-DK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3386" name="Group 26"/>
          <p:cNvGrpSpPr>
            <a:grpSpLocks/>
          </p:cNvGrpSpPr>
          <p:nvPr/>
        </p:nvGrpSpPr>
        <p:grpSpPr bwMode="auto">
          <a:xfrm>
            <a:off x="64298" y="1047750"/>
            <a:ext cx="5056585" cy="3486150"/>
            <a:chOff x="73" y="1104"/>
            <a:chExt cx="4247" cy="2928"/>
          </a:xfrm>
        </p:grpSpPr>
        <p:sp>
          <p:nvSpPr>
            <p:cNvPr id="104470" name="Text Box 27"/>
            <p:cNvSpPr txBox="1">
              <a:spLocks noChangeArrowheads="1"/>
            </p:cNvSpPr>
            <p:nvPr/>
          </p:nvSpPr>
          <p:spPr bwMode="auto">
            <a:xfrm>
              <a:off x="73" y="1283"/>
              <a:ext cx="1703" cy="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da-DK" sz="800"/>
                <a:t>Faculty of Health and Medical Sciences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da-DK" sz="800" b="1"/>
                <a:t>Faculty of Law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da-DK" sz="800"/>
                <a:t>Faculty of Science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da-DK" sz="800" b="1"/>
                <a:t>Faculty of Social Sciences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da-DK" sz="800" b="1"/>
                <a:t>Faculty of Theology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da-DK" sz="800" b="1"/>
                <a:t>Central Administration</a:t>
              </a:r>
            </a:p>
          </p:txBody>
        </p:sp>
        <p:pic>
          <p:nvPicPr>
            <p:cNvPr id="104471" name="Picture 28" descr="campus_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104"/>
              <a:ext cx="2928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89" name="Group 29"/>
          <p:cNvGrpSpPr>
            <a:grpSpLocks/>
          </p:cNvGrpSpPr>
          <p:nvPr/>
        </p:nvGrpSpPr>
        <p:grpSpPr bwMode="auto">
          <a:xfrm>
            <a:off x="91681" y="1033468"/>
            <a:ext cx="5041106" cy="3540919"/>
            <a:chOff x="96" y="1092"/>
            <a:chExt cx="4234" cy="2974"/>
          </a:xfrm>
        </p:grpSpPr>
        <p:sp>
          <p:nvSpPr>
            <p:cNvPr id="104468" name="Text Box 30"/>
            <p:cNvSpPr txBox="1">
              <a:spLocks noChangeArrowheads="1"/>
            </p:cNvSpPr>
            <p:nvPr/>
          </p:nvSpPr>
          <p:spPr bwMode="auto">
            <a:xfrm>
              <a:off x="96" y="3730"/>
              <a:ext cx="2400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da-DK" sz="800"/>
                <a:t>Faculty of Health and Medical Sciences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da-DK" sz="800" b="1"/>
                <a:t>Faculty of Science</a:t>
              </a:r>
            </a:p>
          </p:txBody>
        </p:sp>
        <p:pic>
          <p:nvPicPr>
            <p:cNvPr id="104469" name="Picture 31" descr="campus_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" y="1092"/>
              <a:ext cx="2943" cy="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92" name="Group 32"/>
          <p:cNvGrpSpPr>
            <a:grpSpLocks/>
          </p:cNvGrpSpPr>
          <p:nvPr/>
        </p:nvGrpSpPr>
        <p:grpSpPr bwMode="auto">
          <a:xfrm>
            <a:off x="1646635" y="1059656"/>
            <a:ext cx="5086350" cy="3486150"/>
            <a:chOff x="1392" y="1104"/>
            <a:chExt cx="4272" cy="2928"/>
          </a:xfrm>
        </p:grpSpPr>
        <p:sp>
          <p:nvSpPr>
            <p:cNvPr id="104464" name="Text Box 33"/>
            <p:cNvSpPr txBox="1">
              <a:spLocks noChangeArrowheads="1"/>
            </p:cNvSpPr>
            <p:nvPr/>
          </p:nvSpPr>
          <p:spPr bwMode="auto">
            <a:xfrm>
              <a:off x="3264" y="1286"/>
              <a:ext cx="2400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GB" altLang="da-DK" sz="800"/>
                <a:t>Faculty of Science</a:t>
              </a:r>
            </a:p>
            <a:p>
              <a:pPr algn="r" eaLnBrk="1" hangingPunct="1">
                <a:spcBef>
                  <a:spcPct val="50000"/>
                </a:spcBef>
              </a:pPr>
              <a:r>
                <a:rPr lang="en-GB" altLang="da-DK" sz="800" b="1"/>
                <a:t>Faculty of Health and</a:t>
              </a:r>
              <a:br>
                <a:rPr lang="en-GB" altLang="da-DK" sz="800" b="1"/>
              </a:br>
              <a:r>
                <a:rPr lang="en-GB" altLang="da-DK" sz="800" b="1"/>
                <a:t> Medical Sciences</a:t>
              </a:r>
            </a:p>
            <a:p>
              <a:pPr algn="r" eaLnBrk="1" hangingPunct="1">
                <a:spcBef>
                  <a:spcPct val="50000"/>
                </a:spcBef>
              </a:pPr>
              <a:r>
                <a:rPr lang="en-GB" altLang="da-DK" sz="800" b="1"/>
                <a:t>BRIC</a:t>
              </a:r>
            </a:p>
          </p:txBody>
        </p:sp>
        <p:grpSp>
          <p:nvGrpSpPr>
            <p:cNvPr id="104465" name="Group 34"/>
            <p:cNvGrpSpPr>
              <a:grpSpLocks/>
            </p:cNvGrpSpPr>
            <p:nvPr/>
          </p:nvGrpSpPr>
          <p:grpSpPr bwMode="auto">
            <a:xfrm>
              <a:off x="1392" y="1104"/>
              <a:ext cx="4224" cy="2928"/>
              <a:chOff x="1392" y="1104"/>
              <a:chExt cx="4224" cy="2928"/>
            </a:xfrm>
          </p:grpSpPr>
          <p:sp>
            <p:nvSpPr>
              <p:cNvPr id="104466" name="Rectangle 35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1584" cy="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rgbClr val="21212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da-DK" altLang="da-DK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4467" name="Picture 36" descr="campus_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104"/>
                <a:ext cx="2928" cy="2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3397" name="Group 37"/>
          <p:cNvGrpSpPr>
            <a:grpSpLocks/>
          </p:cNvGrpSpPr>
          <p:nvPr/>
        </p:nvGrpSpPr>
        <p:grpSpPr bwMode="auto">
          <a:xfrm>
            <a:off x="1634730" y="1038227"/>
            <a:ext cx="5106590" cy="3495675"/>
            <a:chOff x="1392" y="1096"/>
            <a:chExt cx="4289" cy="2936"/>
          </a:xfrm>
        </p:grpSpPr>
        <p:sp>
          <p:nvSpPr>
            <p:cNvPr id="104462" name="Text Box 38"/>
            <p:cNvSpPr txBox="1">
              <a:spLocks noChangeArrowheads="1"/>
            </p:cNvSpPr>
            <p:nvPr/>
          </p:nvSpPr>
          <p:spPr bwMode="auto">
            <a:xfrm>
              <a:off x="3281" y="3744"/>
              <a:ext cx="2400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1600">
                  <a:solidFill>
                    <a:srgbClr val="21212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rgbClr val="212121"/>
                  </a:solidFill>
                  <a:latin typeface="Verdan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GB" altLang="da-DK" sz="800" b="1"/>
                <a:t>Faculty of Humanities</a:t>
              </a:r>
            </a:p>
          </p:txBody>
        </p:sp>
        <p:pic>
          <p:nvPicPr>
            <p:cNvPr id="104463" name="Picture 39" descr="campus_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096"/>
              <a:ext cx="2936" cy="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71001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4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altLang="da-DK" dirty="0" err="1" smtClean="0"/>
              <a:t>University</a:t>
            </a:r>
            <a:r>
              <a:rPr lang="da-DK" altLang="da-DK" dirty="0" smtClean="0"/>
              <a:t> of Copenhagen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1pPr>
            <a:lvl2pPr marL="557143" indent="-214288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2pPr>
            <a:lvl3pPr marL="857144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3pPr>
            <a:lvl4pPr marL="1200000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4pPr>
            <a:lvl5pPr marL="1542857" indent="-171430" eaLnBrk="0" hangingPunct="0">
              <a:spcBef>
                <a:spcPct val="20000"/>
              </a:spcBef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5pPr>
            <a:lvl6pPr marL="1885715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6pPr>
            <a:lvl7pPr marL="2228573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7pPr>
            <a:lvl8pPr marL="2571430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8pPr>
            <a:lvl9pPr marL="2914289" indent="-1714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rgbClr val="21212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a-DK" altLang="da-DK" sz="700">
                <a:solidFill>
                  <a:srgbClr val="000000"/>
                </a:solidFill>
              </a:rPr>
              <a:t>Dias </a:t>
            </a:r>
            <a:fld id="{CD225DE2-CA00-460A-8D44-CDEED9C43D49}" type="slidenum">
              <a:rPr lang="da-DK" altLang="da-DK" sz="7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da-DK" altLang="da-DK" sz="700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idx="1"/>
          </p:nvPr>
        </p:nvSpPr>
        <p:spPr>
          <a:xfrm>
            <a:off x="782241" y="1031087"/>
            <a:ext cx="4644628" cy="3080147"/>
          </a:xfrm>
        </p:spPr>
        <p:txBody>
          <a:bodyPr/>
          <a:lstStyle/>
          <a:p>
            <a:pPr lvl="1" eaLnBrk="1" hangingPunct="1">
              <a:defRPr/>
            </a:pPr>
            <a:endParaRPr lang="en-GB" altLang="da-DK" dirty="0" smtClean="0"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lang="en-GB" altLang="da-DK" sz="1100" dirty="0">
                <a:ea typeface="ＭＳ Ｐゴシック" pitchFamily="34" charset="-128"/>
                <a:cs typeface="+mn-cs"/>
              </a:rPr>
              <a:t>38,000 students</a:t>
            </a:r>
          </a:p>
          <a:p>
            <a:pPr lvl="1" eaLnBrk="1" hangingPunct="1">
              <a:defRPr/>
            </a:pPr>
            <a:r>
              <a:rPr lang="en-GB" altLang="da-DK" sz="1100" dirty="0">
                <a:ea typeface="ＭＳ Ｐゴシック" pitchFamily="34" charset="-128"/>
                <a:cs typeface="+mn-cs"/>
              </a:rPr>
              <a:t>9,000 employees, including 5,000 scientists</a:t>
            </a:r>
          </a:p>
          <a:p>
            <a:pPr lvl="1" eaLnBrk="1" hangingPunct="1">
              <a:defRPr/>
            </a:pPr>
            <a:r>
              <a:rPr lang="en-GB" altLang="da-DK" sz="1100" dirty="0">
                <a:ea typeface="ＭＳ Ｐゴシック" pitchFamily="34" charset="-128"/>
                <a:cs typeface="+mn-cs"/>
              </a:rPr>
              <a:t>8 Nobel prizes</a:t>
            </a:r>
          </a:p>
          <a:p>
            <a:pPr lvl="1" eaLnBrk="1" hangingPunct="1">
              <a:defRPr/>
            </a:pPr>
            <a:r>
              <a:rPr lang="en-GB" altLang="da-DK" sz="1100" dirty="0">
                <a:ea typeface="ＭＳ Ｐゴシック" pitchFamily="34" charset="-128"/>
                <a:cs typeface="+mn-cs"/>
              </a:rPr>
              <a:t>€ 1 billion turnover</a:t>
            </a:r>
          </a:p>
          <a:p>
            <a:pPr lvl="1" eaLnBrk="1" hangingPunct="1">
              <a:defRPr/>
            </a:pPr>
            <a:r>
              <a:rPr lang="en-GB" altLang="da-DK" sz="1100" dirty="0">
                <a:ea typeface="ＭＳ Ｐゴシック" pitchFamily="34" charset="-128"/>
                <a:cs typeface="+mn-cs"/>
              </a:rPr>
              <a:t>Ranked:</a:t>
            </a:r>
            <a:br>
              <a:rPr lang="en-GB" altLang="da-DK" sz="1100" dirty="0">
                <a:ea typeface="ＭＳ Ｐゴシック" pitchFamily="34" charset="-128"/>
                <a:cs typeface="+mn-cs"/>
              </a:rPr>
            </a:br>
            <a:r>
              <a:rPr lang="en-GB" altLang="da-DK" sz="1100" dirty="0">
                <a:ea typeface="ＭＳ Ｐゴシック" pitchFamily="34" charset="-128"/>
                <a:cs typeface="+mn-cs"/>
              </a:rPr>
              <a:t>no</a:t>
            </a:r>
            <a:r>
              <a:rPr lang="en-GB" altLang="da-DK" sz="1100" dirty="0">
                <a:ea typeface="ＭＳ Ｐゴシック" pitchFamily="34" charset="-128"/>
                <a:cs typeface="+mn-cs"/>
              </a:rPr>
              <a:t>. 1 in the Nordic </a:t>
            </a:r>
            <a:r>
              <a:rPr lang="en-GB" altLang="da-DK" sz="1100" dirty="0">
                <a:ea typeface="ＭＳ Ｐゴシック" pitchFamily="34" charset="-128"/>
                <a:cs typeface="+mn-cs"/>
              </a:rPr>
              <a:t>countries</a:t>
            </a:r>
            <a:r>
              <a:rPr lang="en-GB" altLang="da-DK" sz="1100" dirty="0">
                <a:ea typeface="ＭＳ Ｐゴシック" pitchFamily="34" charset="-128"/>
                <a:cs typeface="+mn-cs"/>
              </a:rPr>
              <a:t>, no. 3 in Europe and </a:t>
            </a:r>
            <a:br>
              <a:rPr lang="en-GB" altLang="da-DK" sz="1100" dirty="0">
                <a:ea typeface="ＭＳ Ｐゴシック" pitchFamily="34" charset="-128"/>
                <a:cs typeface="+mn-cs"/>
              </a:rPr>
            </a:br>
            <a:r>
              <a:rPr lang="en-GB" altLang="da-DK" sz="1100" dirty="0">
                <a:ea typeface="ＭＳ Ｐゴシック" pitchFamily="34" charset="-128"/>
                <a:cs typeface="+mn-cs"/>
              </a:rPr>
              <a:t>no. 39 in the world</a:t>
            </a:r>
            <a:br>
              <a:rPr lang="en-GB" altLang="da-DK" sz="1100" dirty="0">
                <a:ea typeface="ＭＳ Ｐゴシック" pitchFamily="34" charset="-128"/>
                <a:cs typeface="+mn-cs"/>
              </a:rPr>
            </a:br>
            <a:r>
              <a:rPr lang="en-GB" altLang="da-DK" sz="1100" dirty="0">
                <a:ea typeface="ＭＳ Ｐゴシック" pitchFamily="34" charset="-128"/>
                <a:cs typeface="+mn-cs"/>
              </a:rPr>
              <a:t>(Academic Ranking of World Universities Shanghai, 2014)</a:t>
            </a:r>
            <a:br>
              <a:rPr lang="en-GB" altLang="da-DK" sz="1100" dirty="0">
                <a:ea typeface="ＭＳ Ｐゴシック" pitchFamily="34" charset="-128"/>
                <a:cs typeface="+mn-cs"/>
              </a:rPr>
            </a:br>
            <a:endParaRPr lang="en-GB" altLang="da-DK" dirty="0">
              <a:ea typeface="ＭＳ Ｐゴシック" pitchFamily="34" charset="-128"/>
            </a:endParaRPr>
          </a:p>
          <a:p>
            <a:pPr lvl="2" eaLnBrk="1" hangingPunct="1">
              <a:defRPr/>
            </a:pPr>
            <a:endParaRPr lang="en-GB" altLang="da-DK" dirty="0" smtClean="0">
              <a:ea typeface="ＭＳ Ｐゴシック" pitchFamily="34" charset="-128"/>
            </a:endParaRPr>
          </a:p>
        </p:txBody>
      </p:sp>
      <p:pic>
        <p:nvPicPr>
          <p:cNvPr id="9222" name="Picture 3" descr="05uniparken_foraarsommer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9" y="2870597"/>
            <a:ext cx="2672954" cy="173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467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7" name="Picture 3" descr="IMG_02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37" y="945356"/>
            <a:ext cx="3025378" cy="23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48" name="Picture 4" descr="_R5A55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945358"/>
            <a:ext cx="270033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355181"/>
            <a:ext cx="261342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945356"/>
            <a:ext cx="17287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69" y="3308747"/>
            <a:ext cx="2662238" cy="178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Bille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86" y="2355057"/>
            <a:ext cx="1865709" cy="1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2" descr="elefant d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4286" b="8420"/>
          <a:stretch>
            <a:fillRect/>
          </a:stretch>
        </p:blipFill>
        <p:spPr bwMode="auto">
          <a:xfrm>
            <a:off x="2391966" y="3706416"/>
            <a:ext cx="1932384" cy="14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C2BE8D09-CDDD-4448-B750-712BC8873590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smtClean="0"/>
              <a:t>NEXS, Copenhagen, 22nd January 2015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2563766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 smtClean="0"/>
              <a:t>NEXS, Copenhagen, 22nd January 2015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Dias </a:t>
            </a:r>
            <a:fld id="{7F2F4859-20B3-4E01-9FAB-E1258BF5AE84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1" y="-47852"/>
            <a:ext cx="6998569" cy="527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4050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69981"/>
            <a:ext cx="6959600" cy="52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1"/>
            <a:ext cx="6953249" cy="517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_07_dk">
  <a:themeElements>
    <a:clrScheme name="SCIENCE">
      <a:dk1>
        <a:srgbClr val="6E6E6E"/>
      </a:dk1>
      <a:lt1>
        <a:srgbClr val="FFFFFF"/>
      </a:lt1>
      <a:dk2>
        <a:srgbClr val="46743C"/>
      </a:dk2>
      <a:lt2>
        <a:srgbClr val="6E6E6E"/>
      </a:lt2>
      <a:accent1>
        <a:srgbClr val="46743C"/>
      </a:accent1>
      <a:accent2>
        <a:srgbClr val="6C9363"/>
      </a:accent2>
      <a:accent3>
        <a:srgbClr val="FFFFFF"/>
      </a:accent3>
      <a:accent4>
        <a:srgbClr val="5D5D5D"/>
      </a:accent4>
      <a:accent5>
        <a:srgbClr val="9ABA8E"/>
      </a:accent5>
      <a:accent6>
        <a:srgbClr val="678C62"/>
      </a:accent6>
      <a:hlink>
        <a:srgbClr val="0000FF"/>
      </a:hlink>
      <a:folHlink>
        <a:srgbClr val="800080"/>
      </a:folHlink>
    </a:clrScheme>
    <a:fontScheme name="ku_d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u_dk 1">
        <a:dk1>
          <a:srgbClr val="6E6E6E"/>
        </a:dk1>
        <a:lt1>
          <a:srgbClr val="FFFFFF"/>
        </a:lt1>
        <a:dk2>
          <a:srgbClr val="933027"/>
        </a:dk2>
        <a:lt2>
          <a:srgbClr val="6E6E6E"/>
        </a:lt2>
        <a:accent1>
          <a:srgbClr val="933027"/>
        </a:accent1>
        <a:accent2>
          <a:srgbClr val="B2523C"/>
        </a:accent2>
        <a:accent3>
          <a:srgbClr val="FFFFFF"/>
        </a:accent3>
        <a:accent4>
          <a:srgbClr val="5D5D5D"/>
        </a:accent4>
        <a:accent5>
          <a:srgbClr val="C8ADAC"/>
        </a:accent5>
        <a:accent6>
          <a:srgbClr val="A14935"/>
        </a:accent6>
        <a:hlink>
          <a:srgbClr val="C98872"/>
        </a:hlink>
        <a:folHlink>
          <a:srgbClr val="E3C3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U_07_dk">
  <a:themeElements>
    <a:clrScheme name="SCIENCE">
      <a:dk1>
        <a:srgbClr val="6E6E6E"/>
      </a:dk1>
      <a:lt1>
        <a:srgbClr val="FFFFFF"/>
      </a:lt1>
      <a:dk2>
        <a:srgbClr val="46743C"/>
      </a:dk2>
      <a:lt2>
        <a:srgbClr val="6E6E6E"/>
      </a:lt2>
      <a:accent1>
        <a:srgbClr val="46743C"/>
      </a:accent1>
      <a:accent2>
        <a:srgbClr val="6C9363"/>
      </a:accent2>
      <a:accent3>
        <a:srgbClr val="FFFFFF"/>
      </a:accent3>
      <a:accent4>
        <a:srgbClr val="5D5D5D"/>
      </a:accent4>
      <a:accent5>
        <a:srgbClr val="9ABA8E"/>
      </a:accent5>
      <a:accent6>
        <a:srgbClr val="678C62"/>
      </a:accent6>
      <a:hlink>
        <a:srgbClr val="0000FF"/>
      </a:hlink>
      <a:folHlink>
        <a:srgbClr val="800080"/>
      </a:folHlink>
    </a:clrScheme>
    <a:fontScheme name="ku_d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u_dk 1">
        <a:dk1>
          <a:srgbClr val="6E6E6E"/>
        </a:dk1>
        <a:lt1>
          <a:srgbClr val="FFFFFF"/>
        </a:lt1>
        <a:dk2>
          <a:srgbClr val="933027"/>
        </a:dk2>
        <a:lt2>
          <a:srgbClr val="6E6E6E"/>
        </a:lt2>
        <a:accent1>
          <a:srgbClr val="933027"/>
        </a:accent1>
        <a:accent2>
          <a:srgbClr val="B2523C"/>
        </a:accent2>
        <a:accent3>
          <a:srgbClr val="FFFFFF"/>
        </a:accent3>
        <a:accent4>
          <a:srgbClr val="5D5D5D"/>
        </a:accent4>
        <a:accent5>
          <a:srgbClr val="C8ADAC"/>
        </a:accent5>
        <a:accent6>
          <a:srgbClr val="A14935"/>
        </a:accent6>
        <a:hlink>
          <a:srgbClr val="C98872"/>
        </a:hlink>
        <a:folHlink>
          <a:srgbClr val="E3C3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NN 2012">
      <a:dk1>
        <a:srgbClr val="001965"/>
      </a:dk1>
      <a:lt1>
        <a:srgbClr val="FFFFFF"/>
      </a:lt1>
      <a:dk2>
        <a:srgbClr val="001965"/>
      </a:dk2>
      <a:lt2>
        <a:srgbClr val="E0DED8"/>
      </a:lt2>
      <a:accent1>
        <a:srgbClr val="009FDA"/>
      </a:accent1>
      <a:accent2>
        <a:srgbClr val="001965"/>
      </a:accent2>
      <a:accent3>
        <a:srgbClr val="82786F"/>
      </a:accent3>
      <a:accent4>
        <a:srgbClr val="E0DED8"/>
      </a:accent4>
      <a:accent5>
        <a:srgbClr val="E64A0E"/>
      </a:accent5>
      <a:accent6>
        <a:srgbClr val="AEA79F"/>
      </a:accent6>
      <a:hlink>
        <a:srgbClr val="009FDA"/>
      </a:hlink>
      <a:folHlink>
        <a:srgbClr val="82786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NN 2012">
      <a:dk1>
        <a:srgbClr val="001965"/>
      </a:dk1>
      <a:lt1>
        <a:srgbClr val="FFFFFF"/>
      </a:lt1>
      <a:dk2>
        <a:srgbClr val="001965"/>
      </a:dk2>
      <a:lt2>
        <a:srgbClr val="E0DED8"/>
      </a:lt2>
      <a:accent1>
        <a:srgbClr val="009FDA"/>
      </a:accent1>
      <a:accent2>
        <a:srgbClr val="001965"/>
      </a:accent2>
      <a:accent3>
        <a:srgbClr val="82786F"/>
      </a:accent3>
      <a:accent4>
        <a:srgbClr val="E0DED8"/>
      </a:accent4>
      <a:accent5>
        <a:srgbClr val="E64A0E"/>
      </a:accent5>
      <a:accent6>
        <a:srgbClr val="AEA79F"/>
      </a:accent6>
      <a:hlink>
        <a:srgbClr val="009FDA"/>
      </a:hlink>
      <a:folHlink>
        <a:srgbClr val="82786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Powerpoint_uk</Template>
  <TotalTime>11670</TotalTime>
  <Words>186</Words>
  <Application>Microsoft Office PowerPoint</Application>
  <PresentationFormat>Custom</PresentationFormat>
  <Paragraphs>49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KU_07_dk</vt:lpstr>
      <vt:lpstr>1_KU_07_dk</vt:lpstr>
      <vt:lpstr>Office Theme</vt:lpstr>
      <vt:lpstr>1_Office Theme</vt:lpstr>
      <vt:lpstr>2_Office Theme</vt:lpstr>
      <vt:lpstr>PowerPoint Presentation</vt:lpstr>
      <vt:lpstr>University of Copenhagen – inaugurated on 1st June 1479</vt:lpstr>
      <vt:lpstr>PowerPoint Presentation</vt:lpstr>
      <vt:lpstr>Four campuses in central Copenhagen</vt:lpstr>
      <vt:lpstr>University of Copenhagen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Novo Nordisk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EASD 2014 - 1839 Glycemia</dc:title>
  <dc:creator>NN</dc:creator>
  <cp:lastModifiedBy>Lars Ove Dragsted</cp:lastModifiedBy>
  <cp:revision>584</cp:revision>
  <cp:lastPrinted>2015-01-20T10:43:25Z</cp:lastPrinted>
  <dcterms:created xsi:type="dcterms:W3CDTF">2013-07-04T11:03:33Z</dcterms:created>
  <dcterms:modified xsi:type="dcterms:W3CDTF">2015-09-08T21:41:17Z</dcterms:modified>
</cp:coreProperties>
</file>